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2"/>
  </p:sldMasterIdLst>
  <p:notesMasterIdLst>
    <p:notesMasterId r:id="rId21"/>
  </p:notesMasterIdLst>
  <p:handoutMasterIdLst>
    <p:handoutMasterId r:id="rId22"/>
  </p:handoutMasterIdLst>
  <p:sldIdLst>
    <p:sldId id="271" r:id="rId3"/>
    <p:sldId id="288" r:id="rId4"/>
    <p:sldId id="293" r:id="rId5"/>
    <p:sldId id="294" r:id="rId6"/>
    <p:sldId id="306" r:id="rId7"/>
    <p:sldId id="307" r:id="rId8"/>
    <p:sldId id="296" r:id="rId9"/>
    <p:sldId id="298" r:id="rId10"/>
    <p:sldId id="274" r:id="rId11"/>
    <p:sldId id="305" r:id="rId12"/>
    <p:sldId id="299" r:id="rId13"/>
    <p:sldId id="300" r:id="rId14"/>
    <p:sldId id="308" r:id="rId15"/>
    <p:sldId id="301" r:id="rId16"/>
    <p:sldId id="302" r:id="rId17"/>
    <p:sldId id="303" r:id="rId18"/>
    <p:sldId id="309" r:id="rId19"/>
    <p:sldId id="304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08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F5AB1C69-6EDB-4FF4-983F-18BD219EF32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37" autoAdjust="0"/>
    <p:restoredTop sz="94660"/>
  </p:normalViewPr>
  <p:slideViewPr>
    <p:cSldViewPr snapToGrid="0">
      <p:cViewPr varScale="1">
        <p:scale>
          <a:sx n="74" d="100"/>
          <a:sy n="74" d="100"/>
        </p:scale>
        <p:origin x="456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3" d="100"/>
          <a:sy n="83" d="100"/>
        </p:scale>
        <p:origin x="1296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 dirty="0"/>
          </a:p>
        </p:txBody>
      </p:sp>
      <p:sp>
        <p:nvSpPr>
          <p:cNvPr id="3" name="Symbol zastępczy daty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A45BA1-980A-4507-BE5A-5C1E7C2FFD8F}" type="datetimeFigureOut">
              <a:rPr lang="pl-PL" smtClean="0"/>
              <a:pPr/>
              <a:t>2015-04-17</a:t>
            </a:fld>
            <a:endParaRPr lang="pl-PL" dirty="0"/>
          </a:p>
        </p:txBody>
      </p:sp>
      <p:sp>
        <p:nvSpPr>
          <p:cNvPr id="4" name="Symbol zastępczy stopki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 dirty="0"/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E03411-58E2-43FD-AE1D-AD77DFF8CB20}" type="slidenum">
              <a:rPr lang="pl-PL" smtClean="0"/>
              <a:pPr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881910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 dirty="0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A3416D-7FED-43BC-AA7C-D92DBA01ED64}" type="datetimeFigureOut">
              <a:rPr lang="pl-PL" smtClean="0"/>
              <a:pPr/>
              <a:t>2015-04-17</a:t>
            </a:fld>
            <a:endParaRPr lang="pl-PL" dirty="0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 dirty="0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 dirty="0" smtClean="0"/>
              <a:t>Kliknij, aby edytować style wzorca tekstu</a:t>
            </a:r>
          </a:p>
          <a:p>
            <a:pPr lvl="1"/>
            <a:r>
              <a:rPr lang="pl-PL" dirty="0" smtClean="0"/>
              <a:t>Drugi poziom</a:t>
            </a:r>
          </a:p>
          <a:p>
            <a:pPr lvl="2"/>
            <a:r>
              <a:rPr lang="pl-PL" dirty="0" smtClean="0"/>
              <a:t>Trzeci poziom</a:t>
            </a:r>
          </a:p>
          <a:p>
            <a:pPr lvl="3"/>
            <a:r>
              <a:rPr lang="pl-PL" dirty="0" smtClean="0"/>
              <a:t>Czwarty poziom</a:t>
            </a:r>
          </a:p>
          <a:p>
            <a:pPr lvl="4"/>
            <a:r>
              <a:rPr lang="pl-PL" dirty="0" smtClean="0"/>
              <a:t>Piąty poziom</a:t>
            </a:r>
            <a:endParaRPr lang="pl-PL" dirty="0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 dirty="0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DC57A8-AE18-4654-B6AF-04B3577165BE}" type="slidenum">
              <a:rPr lang="pl-PL" smtClean="0"/>
              <a:pPr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5813978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4265611" y="1752600"/>
            <a:ext cx="6858002" cy="1828800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pl-PL" smtClean="0"/>
              <a:t>Kliknij, aby edytować styl</a:t>
            </a:r>
            <a:endParaRPr lang="pl-PL" dirty="0"/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>
          <a:xfrm>
            <a:off x="4265610" y="3733800"/>
            <a:ext cx="6858002" cy="9144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 smtClean="0"/>
              <a:t>Kliknij, aby edytować styl wzorca podtytułu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981203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zy obrazy z podpisam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ymbol zastępczy daty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99945-0A15-4715-AB6C-F5E56CF20F70}" type="datetimeFigureOut">
              <a:rPr lang="pl-PL" smtClean="0"/>
              <a:pPr/>
              <a:t>2015-04-17</a:t>
            </a:fld>
            <a:endParaRPr lang="pl-PL" dirty="0"/>
          </a:p>
        </p:txBody>
      </p:sp>
      <p:sp>
        <p:nvSpPr>
          <p:cNvPr id="7" name="Symbol zastępczy stopki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8" name="Symbol zastępczy numeru slajdu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B156B-59AE-415F-B24B-8756D48BB977}" type="slidenum">
              <a:rPr lang="pl-PL" smtClean="0"/>
              <a:pPr/>
              <a:t>‹#›</a:t>
            </a:fld>
            <a:endParaRPr lang="pl-PL" dirty="0"/>
          </a:p>
        </p:txBody>
      </p:sp>
      <p:grpSp>
        <p:nvGrpSpPr>
          <p:cNvPr id="84" name="Grupa 83"/>
          <p:cNvGrpSpPr>
            <a:grpSpLocks noChangeAspect="1"/>
          </p:cNvGrpSpPr>
          <p:nvPr/>
        </p:nvGrpSpPr>
        <p:grpSpPr>
          <a:xfrm rot="16200000" flipV="1">
            <a:off x="274315" y="1102304"/>
            <a:ext cx="5053664" cy="4411852"/>
            <a:chOff x="895350" y="3313113"/>
            <a:chExt cx="3613151" cy="2790825"/>
          </a:xfrm>
          <a:solidFill>
            <a:schemeClr val="tx1">
              <a:lumMod val="50000"/>
            </a:schemeClr>
          </a:solidFill>
        </p:grpSpPr>
        <p:sp>
          <p:nvSpPr>
            <p:cNvPr id="85" name="Dowolny kształt 41"/>
            <p:cNvSpPr>
              <a:spLocks/>
            </p:cNvSpPr>
            <p:nvPr/>
          </p:nvSpPr>
          <p:spPr bwMode="auto">
            <a:xfrm>
              <a:off x="963613" y="3725863"/>
              <a:ext cx="11113" cy="1952625"/>
            </a:xfrm>
            <a:custGeom>
              <a:avLst/>
              <a:gdLst>
                <a:gd name="T0" fmla="*/ 3 w 5"/>
                <a:gd name="T1" fmla="*/ 0 h 868"/>
                <a:gd name="T2" fmla="*/ 4 w 5"/>
                <a:gd name="T3" fmla="*/ 217 h 868"/>
                <a:gd name="T4" fmla="*/ 3 w 5"/>
                <a:gd name="T5" fmla="*/ 326 h 868"/>
                <a:gd name="T6" fmla="*/ 4 w 5"/>
                <a:gd name="T7" fmla="*/ 434 h 868"/>
                <a:gd name="T8" fmla="*/ 4 w 5"/>
                <a:gd name="T9" fmla="*/ 651 h 868"/>
                <a:gd name="T10" fmla="*/ 4 w 5"/>
                <a:gd name="T11" fmla="*/ 760 h 868"/>
                <a:gd name="T12" fmla="*/ 3 w 5"/>
                <a:gd name="T13" fmla="*/ 868 h 868"/>
                <a:gd name="T14" fmla="*/ 2 w 5"/>
                <a:gd name="T15" fmla="*/ 868 h 868"/>
                <a:gd name="T16" fmla="*/ 1 w 5"/>
                <a:gd name="T17" fmla="*/ 760 h 868"/>
                <a:gd name="T18" fmla="*/ 0 w 5"/>
                <a:gd name="T19" fmla="*/ 651 h 868"/>
                <a:gd name="T20" fmla="*/ 1 w 5"/>
                <a:gd name="T21" fmla="*/ 434 h 868"/>
                <a:gd name="T22" fmla="*/ 2 w 5"/>
                <a:gd name="T23" fmla="*/ 326 h 868"/>
                <a:gd name="T24" fmla="*/ 1 w 5"/>
                <a:gd name="T25" fmla="*/ 217 h 868"/>
                <a:gd name="T26" fmla="*/ 2 w 5"/>
                <a:gd name="T27" fmla="*/ 0 h 868"/>
                <a:gd name="T28" fmla="*/ 3 w 5"/>
                <a:gd name="T29" fmla="*/ 0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868">
                  <a:moveTo>
                    <a:pt x="3" y="0"/>
                  </a:moveTo>
                  <a:cubicBezTo>
                    <a:pt x="4" y="73"/>
                    <a:pt x="4" y="145"/>
                    <a:pt x="4" y="217"/>
                  </a:cubicBezTo>
                  <a:cubicBezTo>
                    <a:pt x="4" y="253"/>
                    <a:pt x="3" y="290"/>
                    <a:pt x="3" y="326"/>
                  </a:cubicBezTo>
                  <a:cubicBezTo>
                    <a:pt x="3" y="362"/>
                    <a:pt x="3" y="398"/>
                    <a:pt x="4" y="434"/>
                  </a:cubicBezTo>
                  <a:cubicBezTo>
                    <a:pt x="4" y="507"/>
                    <a:pt x="5" y="579"/>
                    <a:pt x="4" y="651"/>
                  </a:cubicBezTo>
                  <a:cubicBezTo>
                    <a:pt x="5" y="687"/>
                    <a:pt x="4" y="724"/>
                    <a:pt x="4" y="760"/>
                  </a:cubicBezTo>
                  <a:cubicBezTo>
                    <a:pt x="4" y="796"/>
                    <a:pt x="3" y="832"/>
                    <a:pt x="3" y="868"/>
                  </a:cubicBezTo>
                  <a:cubicBezTo>
                    <a:pt x="2" y="868"/>
                    <a:pt x="2" y="868"/>
                    <a:pt x="2" y="868"/>
                  </a:cubicBezTo>
                  <a:cubicBezTo>
                    <a:pt x="2" y="832"/>
                    <a:pt x="1" y="796"/>
                    <a:pt x="1" y="760"/>
                  </a:cubicBezTo>
                  <a:cubicBezTo>
                    <a:pt x="1" y="724"/>
                    <a:pt x="0" y="687"/>
                    <a:pt x="0" y="651"/>
                  </a:cubicBezTo>
                  <a:cubicBezTo>
                    <a:pt x="0" y="579"/>
                    <a:pt x="1" y="507"/>
                    <a:pt x="1" y="434"/>
                  </a:cubicBezTo>
                  <a:cubicBezTo>
                    <a:pt x="2" y="398"/>
                    <a:pt x="2" y="362"/>
                    <a:pt x="2" y="326"/>
                  </a:cubicBezTo>
                  <a:cubicBezTo>
                    <a:pt x="2" y="290"/>
                    <a:pt x="1" y="253"/>
                    <a:pt x="1" y="217"/>
                  </a:cubicBezTo>
                  <a:cubicBezTo>
                    <a:pt x="0" y="145"/>
                    <a:pt x="1" y="73"/>
                    <a:pt x="2" y="0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l-PL" dirty="0"/>
            </a:p>
          </p:txBody>
        </p:sp>
        <p:sp>
          <p:nvSpPr>
            <p:cNvPr id="86" name="Dowolny kształt 42"/>
            <p:cNvSpPr>
              <a:spLocks/>
            </p:cNvSpPr>
            <p:nvPr/>
          </p:nvSpPr>
          <p:spPr bwMode="auto">
            <a:xfrm>
              <a:off x="1350963" y="6038850"/>
              <a:ext cx="2736850" cy="11113"/>
            </a:xfrm>
            <a:custGeom>
              <a:avLst/>
              <a:gdLst>
                <a:gd name="T0" fmla="*/ 0 w 1216"/>
                <a:gd name="T1" fmla="*/ 2 h 5"/>
                <a:gd name="T2" fmla="*/ 304 w 1216"/>
                <a:gd name="T3" fmla="*/ 1 h 5"/>
                <a:gd name="T4" fmla="*/ 456 w 1216"/>
                <a:gd name="T5" fmla="*/ 2 h 5"/>
                <a:gd name="T6" fmla="*/ 608 w 1216"/>
                <a:gd name="T7" fmla="*/ 1 h 5"/>
                <a:gd name="T8" fmla="*/ 912 w 1216"/>
                <a:gd name="T9" fmla="*/ 0 h 5"/>
                <a:gd name="T10" fmla="*/ 1064 w 1216"/>
                <a:gd name="T11" fmla="*/ 1 h 5"/>
                <a:gd name="T12" fmla="*/ 1216 w 1216"/>
                <a:gd name="T13" fmla="*/ 2 h 5"/>
                <a:gd name="T14" fmla="*/ 1216 w 1216"/>
                <a:gd name="T15" fmla="*/ 2 h 5"/>
                <a:gd name="T16" fmla="*/ 1064 w 1216"/>
                <a:gd name="T17" fmla="*/ 4 h 5"/>
                <a:gd name="T18" fmla="*/ 912 w 1216"/>
                <a:gd name="T19" fmla="*/ 4 h 5"/>
                <a:gd name="T20" fmla="*/ 608 w 1216"/>
                <a:gd name="T21" fmla="*/ 3 h 5"/>
                <a:gd name="T22" fmla="*/ 456 w 1216"/>
                <a:gd name="T23" fmla="*/ 3 h 5"/>
                <a:gd name="T24" fmla="*/ 304 w 1216"/>
                <a:gd name="T25" fmla="*/ 4 h 5"/>
                <a:gd name="T26" fmla="*/ 0 w 1216"/>
                <a:gd name="T2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6" h="5">
                  <a:moveTo>
                    <a:pt x="0" y="2"/>
                  </a:moveTo>
                  <a:cubicBezTo>
                    <a:pt x="101" y="1"/>
                    <a:pt x="202" y="0"/>
                    <a:pt x="304" y="1"/>
                  </a:cubicBezTo>
                  <a:cubicBezTo>
                    <a:pt x="354" y="1"/>
                    <a:pt x="405" y="2"/>
                    <a:pt x="456" y="2"/>
                  </a:cubicBezTo>
                  <a:cubicBezTo>
                    <a:pt x="506" y="2"/>
                    <a:pt x="557" y="1"/>
                    <a:pt x="608" y="1"/>
                  </a:cubicBezTo>
                  <a:cubicBezTo>
                    <a:pt x="709" y="1"/>
                    <a:pt x="810" y="0"/>
                    <a:pt x="912" y="0"/>
                  </a:cubicBezTo>
                  <a:cubicBezTo>
                    <a:pt x="962" y="0"/>
                    <a:pt x="1013" y="1"/>
                    <a:pt x="1064" y="1"/>
                  </a:cubicBezTo>
                  <a:cubicBezTo>
                    <a:pt x="1114" y="1"/>
                    <a:pt x="1165" y="1"/>
                    <a:pt x="1216" y="2"/>
                  </a:cubicBezTo>
                  <a:cubicBezTo>
                    <a:pt x="1216" y="2"/>
                    <a:pt x="1216" y="2"/>
                    <a:pt x="1216" y="2"/>
                  </a:cubicBezTo>
                  <a:cubicBezTo>
                    <a:pt x="1165" y="3"/>
                    <a:pt x="1114" y="3"/>
                    <a:pt x="1064" y="4"/>
                  </a:cubicBezTo>
                  <a:cubicBezTo>
                    <a:pt x="1013" y="4"/>
                    <a:pt x="962" y="4"/>
                    <a:pt x="912" y="4"/>
                  </a:cubicBezTo>
                  <a:cubicBezTo>
                    <a:pt x="810" y="5"/>
                    <a:pt x="709" y="4"/>
                    <a:pt x="608" y="3"/>
                  </a:cubicBezTo>
                  <a:cubicBezTo>
                    <a:pt x="557" y="3"/>
                    <a:pt x="506" y="3"/>
                    <a:pt x="456" y="3"/>
                  </a:cubicBezTo>
                  <a:cubicBezTo>
                    <a:pt x="405" y="3"/>
                    <a:pt x="354" y="4"/>
                    <a:pt x="304" y="4"/>
                  </a:cubicBezTo>
                  <a:cubicBezTo>
                    <a:pt x="202" y="4"/>
                    <a:pt x="101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l-PL" dirty="0"/>
            </a:p>
          </p:txBody>
        </p:sp>
        <p:sp>
          <p:nvSpPr>
            <p:cNvPr id="87" name="Dowolny kształt 43"/>
            <p:cNvSpPr>
              <a:spLocks/>
            </p:cNvSpPr>
            <p:nvPr/>
          </p:nvSpPr>
          <p:spPr bwMode="auto">
            <a:xfrm>
              <a:off x="1330325" y="3378200"/>
              <a:ext cx="2743200" cy="11113"/>
            </a:xfrm>
            <a:custGeom>
              <a:avLst/>
              <a:gdLst>
                <a:gd name="T0" fmla="*/ 0 w 1219"/>
                <a:gd name="T1" fmla="*/ 2 h 5"/>
                <a:gd name="T2" fmla="*/ 304 w 1219"/>
                <a:gd name="T3" fmla="*/ 1 h 5"/>
                <a:gd name="T4" fmla="*/ 457 w 1219"/>
                <a:gd name="T5" fmla="*/ 2 h 5"/>
                <a:gd name="T6" fmla="*/ 609 w 1219"/>
                <a:gd name="T7" fmla="*/ 1 h 5"/>
                <a:gd name="T8" fmla="*/ 914 w 1219"/>
                <a:gd name="T9" fmla="*/ 0 h 5"/>
                <a:gd name="T10" fmla="*/ 1067 w 1219"/>
                <a:gd name="T11" fmla="*/ 1 h 5"/>
                <a:gd name="T12" fmla="*/ 1219 w 1219"/>
                <a:gd name="T13" fmla="*/ 2 h 5"/>
                <a:gd name="T14" fmla="*/ 1219 w 1219"/>
                <a:gd name="T15" fmla="*/ 3 h 5"/>
                <a:gd name="T16" fmla="*/ 1067 w 1219"/>
                <a:gd name="T17" fmla="*/ 4 h 5"/>
                <a:gd name="T18" fmla="*/ 914 w 1219"/>
                <a:gd name="T19" fmla="*/ 4 h 5"/>
                <a:gd name="T20" fmla="*/ 609 w 1219"/>
                <a:gd name="T21" fmla="*/ 3 h 5"/>
                <a:gd name="T22" fmla="*/ 457 w 1219"/>
                <a:gd name="T23" fmla="*/ 3 h 5"/>
                <a:gd name="T24" fmla="*/ 304 w 1219"/>
                <a:gd name="T25" fmla="*/ 4 h 5"/>
                <a:gd name="T26" fmla="*/ 0 w 1219"/>
                <a:gd name="T27" fmla="*/ 3 h 5"/>
                <a:gd name="T28" fmla="*/ 0 w 1219"/>
                <a:gd name="T2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9" h="5">
                  <a:moveTo>
                    <a:pt x="0" y="2"/>
                  </a:moveTo>
                  <a:cubicBezTo>
                    <a:pt x="101" y="1"/>
                    <a:pt x="203" y="0"/>
                    <a:pt x="304" y="1"/>
                  </a:cubicBezTo>
                  <a:cubicBezTo>
                    <a:pt x="355" y="1"/>
                    <a:pt x="406" y="2"/>
                    <a:pt x="457" y="2"/>
                  </a:cubicBezTo>
                  <a:cubicBezTo>
                    <a:pt x="508" y="2"/>
                    <a:pt x="559" y="1"/>
                    <a:pt x="609" y="1"/>
                  </a:cubicBezTo>
                  <a:cubicBezTo>
                    <a:pt x="711" y="1"/>
                    <a:pt x="813" y="0"/>
                    <a:pt x="914" y="0"/>
                  </a:cubicBezTo>
                  <a:cubicBezTo>
                    <a:pt x="965" y="0"/>
                    <a:pt x="1016" y="1"/>
                    <a:pt x="1067" y="1"/>
                  </a:cubicBezTo>
                  <a:cubicBezTo>
                    <a:pt x="1117" y="1"/>
                    <a:pt x="1168" y="1"/>
                    <a:pt x="1219" y="2"/>
                  </a:cubicBezTo>
                  <a:cubicBezTo>
                    <a:pt x="1219" y="3"/>
                    <a:pt x="1219" y="3"/>
                    <a:pt x="1219" y="3"/>
                  </a:cubicBezTo>
                  <a:cubicBezTo>
                    <a:pt x="1168" y="3"/>
                    <a:pt x="1117" y="4"/>
                    <a:pt x="1067" y="4"/>
                  </a:cubicBezTo>
                  <a:cubicBezTo>
                    <a:pt x="1016" y="4"/>
                    <a:pt x="965" y="4"/>
                    <a:pt x="914" y="4"/>
                  </a:cubicBezTo>
                  <a:cubicBezTo>
                    <a:pt x="813" y="5"/>
                    <a:pt x="711" y="4"/>
                    <a:pt x="609" y="3"/>
                  </a:cubicBezTo>
                  <a:cubicBezTo>
                    <a:pt x="559" y="3"/>
                    <a:pt x="508" y="3"/>
                    <a:pt x="457" y="3"/>
                  </a:cubicBezTo>
                  <a:cubicBezTo>
                    <a:pt x="406" y="3"/>
                    <a:pt x="355" y="4"/>
                    <a:pt x="304" y="4"/>
                  </a:cubicBezTo>
                  <a:cubicBezTo>
                    <a:pt x="203" y="4"/>
                    <a:pt x="101" y="4"/>
                    <a:pt x="0" y="3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l-PL" dirty="0"/>
            </a:p>
          </p:txBody>
        </p:sp>
        <p:sp>
          <p:nvSpPr>
            <p:cNvPr id="88" name="Dowolny kształt 44"/>
            <p:cNvSpPr>
              <a:spLocks/>
            </p:cNvSpPr>
            <p:nvPr/>
          </p:nvSpPr>
          <p:spPr bwMode="auto">
            <a:xfrm>
              <a:off x="4443413" y="3759200"/>
              <a:ext cx="9525" cy="1919288"/>
            </a:xfrm>
            <a:custGeom>
              <a:avLst/>
              <a:gdLst>
                <a:gd name="T0" fmla="*/ 2 w 4"/>
                <a:gd name="T1" fmla="*/ 853 h 853"/>
                <a:gd name="T2" fmla="*/ 0 w 4"/>
                <a:gd name="T3" fmla="*/ 640 h 853"/>
                <a:gd name="T4" fmla="*/ 1 w 4"/>
                <a:gd name="T5" fmla="*/ 533 h 853"/>
                <a:gd name="T6" fmla="*/ 1 w 4"/>
                <a:gd name="T7" fmla="*/ 427 h 853"/>
                <a:gd name="T8" fmla="*/ 0 w 4"/>
                <a:gd name="T9" fmla="*/ 213 h 853"/>
                <a:gd name="T10" fmla="*/ 0 w 4"/>
                <a:gd name="T11" fmla="*/ 107 h 853"/>
                <a:gd name="T12" fmla="*/ 2 w 4"/>
                <a:gd name="T13" fmla="*/ 0 h 853"/>
                <a:gd name="T14" fmla="*/ 2 w 4"/>
                <a:gd name="T15" fmla="*/ 0 h 853"/>
                <a:gd name="T16" fmla="*/ 3 w 4"/>
                <a:gd name="T17" fmla="*/ 107 h 853"/>
                <a:gd name="T18" fmla="*/ 4 w 4"/>
                <a:gd name="T19" fmla="*/ 213 h 853"/>
                <a:gd name="T20" fmla="*/ 3 w 4"/>
                <a:gd name="T21" fmla="*/ 427 h 853"/>
                <a:gd name="T22" fmla="*/ 2 w 4"/>
                <a:gd name="T23" fmla="*/ 533 h 853"/>
                <a:gd name="T24" fmla="*/ 3 w 4"/>
                <a:gd name="T25" fmla="*/ 640 h 853"/>
                <a:gd name="T26" fmla="*/ 2 w 4"/>
                <a:gd name="T27" fmla="*/ 853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853">
                  <a:moveTo>
                    <a:pt x="2" y="853"/>
                  </a:moveTo>
                  <a:cubicBezTo>
                    <a:pt x="0" y="782"/>
                    <a:pt x="0" y="711"/>
                    <a:pt x="0" y="640"/>
                  </a:cubicBezTo>
                  <a:cubicBezTo>
                    <a:pt x="0" y="604"/>
                    <a:pt x="1" y="569"/>
                    <a:pt x="1" y="533"/>
                  </a:cubicBezTo>
                  <a:cubicBezTo>
                    <a:pt x="1" y="498"/>
                    <a:pt x="1" y="462"/>
                    <a:pt x="1" y="427"/>
                  </a:cubicBezTo>
                  <a:cubicBezTo>
                    <a:pt x="0" y="356"/>
                    <a:pt x="0" y="284"/>
                    <a:pt x="0" y="213"/>
                  </a:cubicBezTo>
                  <a:cubicBezTo>
                    <a:pt x="0" y="178"/>
                    <a:pt x="0" y="142"/>
                    <a:pt x="0" y="107"/>
                  </a:cubicBezTo>
                  <a:cubicBezTo>
                    <a:pt x="1" y="71"/>
                    <a:pt x="1" y="36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36"/>
                    <a:pt x="3" y="71"/>
                    <a:pt x="3" y="107"/>
                  </a:cubicBezTo>
                  <a:cubicBezTo>
                    <a:pt x="4" y="142"/>
                    <a:pt x="4" y="178"/>
                    <a:pt x="4" y="213"/>
                  </a:cubicBezTo>
                  <a:cubicBezTo>
                    <a:pt x="4" y="284"/>
                    <a:pt x="3" y="356"/>
                    <a:pt x="3" y="427"/>
                  </a:cubicBezTo>
                  <a:cubicBezTo>
                    <a:pt x="3" y="462"/>
                    <a:pt x="2" y="498"/>
                    <a:pt x="2" y="533"/>
                  </a:cubicBezTo>
                  <a:cubicBezTo>
                    <a:pt x="3" y="569"/>
                    <a:pt x="3" y="604"/>
                    <a:pt x="3" y="640"/>
                  </a:cubicBezTo>
                  <a:cubicBezTo>
                    <a:pt x="4" y="711"/>
                    <a:pt x="3" y="782"/>
                    <a:pt x="2" y="8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l-PL" dirty="0"/>
            </a:p>
          </p:txBody>
        </p:sp>
        <p:sp>
          <p:nvSpPr>
            <p:cNvPr id="89" name="Dowolny kształt 45"/>
            <p:cNvSpPr>
              <a:spLocks noEditPoints="1"/>
            </p:cNvSpPr>
            <p:nvPr/>
          </p:nvSpPr>
          <p:spPr bwMode="auto">
            <a:xfrm>
              <a:off x="903288" y="5772150"/>
              <a:ext cx="341313" cy="331788"/>
            </a:xfrm>
            <a:custGeom>
              <a:avLst/>
              <a:gdLst>
                <a:gd name="T0" fmla="*/ 127 w 152"/>
                <a:gd name="T1" fmla="*/ 122 h 148"/>
                <a:gd name="T2" fmla="*/ 84 w 152"/>
                <a:gd name="T3" fmla="*/ 134 h 148"/>
                <a:gd name="T4" fmla="*/ 112 w 152"/>
                <a:gd name="T5" fmla="*/ 131 h 148"/>
                <a:gd name="T6" fmla="*/ 48 w 152"/>
                <a:gd name="T7" fmla="*/ 142 h 148"/>
                <a:gd name="T8" fmla="*/ 4 w 152"/>
                <a:gd name="T9" fmla="*/ 95 h 148"/>
                <a:gd name="T10" fmla="*/ 20 w 152"/>
                <a:gd name="T11" fmla="*/ 61 h 148"/>
                <a:gd name="T12" fmla="*/ 26 w 152"/>
                <a:gd name="T13" fmla="*/ 58 h 148"/>
                <a:gd name="T14" fmla="*/ 31 w 152"/>
                <a:gd name="T15" fmla="*/ 23 h 148"/>
                <a:gd name="T16" fmla="*/ 19 w 152"/>
                <a:gd name="T17" fmla="*/ 0 h 148"/>
                <a:gd name="T18" fmla="*/ 33 w 152"/>
                <a:gd name="T19" fmla="*/ 57 h 148"/>
                <a:gd name="T20" fmla="*/ 41 w 152"/>
                <a:gd name="T21" fmla="*/ 63 h 148"/>
                <a:gd name="T22" fmla="*/ 36 w 152"/>
                <a:gd name="T23" fmla="*/ 80 h 148"/>
                <a:gd name="T24" fmla="*/ 26 w 152"/>
                <a:gd name="T25" fmla="*/ 67 h 148"/>
                <a:gd name="T26" fmla="*/ 64 w 152"/>
                <a:gd name="T27" fmla="*/ 132 h 148"/>
                <a:gd name="T28" fmla="*/ 84 w 152"/>
                <a:gd name="T29" fmla="*/ 112 h 148"/>
                <a:gd name="T30" fmla="*/ 77 w 152"/>
                <a:gd name="T31" fmla="*/ 131 h 148"/>
                <a:gd name="T32" fmla="*/ 152 w 152"/>
                <a:gd name="T33" fmla="*/ 129 h 148"/>
                <a:gd name="T34" fmla="*/ 114 w 152"/>
                <a:gd name="T35" fmla="*/ 131 h 148"/>
                <a:gd name="T36" fmla="*/ 127 w 152"/>
                <a:gd name="T37" fmla="*/ 122 h 148"/>
                <a:gd name="T38" fmla="*/ 74 w 152"/>
                <a:gd name="T39" fmla="*/ 128 h 148"/>
                <a:gd name="T40" fmla="*/ 68 w 152"/>
                <a:gd name="T41" fmla="*/ 112 h 148"/>
                <a:gd name="T42" fmla="*/ 66 w 152"/>
                <a:gd name="T43" fmla="*/ 117 h 148"/>
                <a:gd name="T44" fmla="*/ 66 w 152"/>
                <a:gd name="T45" fmla="*/ 125 h 148"/>
                <a:gd name="T46" fmla="*/ 73 w 152"/>
                <a:gd name="T47" fmla="*/ 128 h 148"/>
                <a:gd name="T48" fmla="*/ 74 w 152"/>
                <a:gd name="T49" fmla="*/ 114 h 148"/>
                <a:gd name="T50" fmla="*/ 74 w 152"/>
                <a:gd name="T51" fmla="*/ 128 h 148"/>
                <a:gd name="T52" fmla="*/ 9 w 152"/>
                <a:gd name="T53" fmla="*/ 88 h 148"/>
                <a:gd name="T54" fmla="*/ 56 w 152"/>
                <a:gd name="T55" fmla="*/ 135 h 148"/>
                <a:gd name="T56" fmla="*/ 9 w 152"/>
                <a:gd name="T57" fmla="*/ 88 h 148"/>
                <a:gd name="T58" fmla="*/ 37 w 152"/>
                <a:gd name="T59" fmla="*/ 61 h 148"/>
                <a:gd name="T60" fmla="*/ 31 w 152"/>
                <a:gd name="T61" fmla="*/ 77 h 148"/>
                <a:gd name="T62" fmla="*/ 37 w 152"/>
                <a:gd name="T63" fmla="*/ 61 h 148"/>
                <a:gd name="T64" fmla="*/ 30 w 152"/>
                <a:gd name="T65" fmla="*/ 57 h 148"/>
                <a:gd name="T66" fmla="*/ 33 w 152"/>
                <a:gd name="T67" fmla="*/ 31 h 148"/>
                <a:gd name="T68" fmla="*/ 30 w 152"/>
                <a:gd name="T69" fmla="*/ 57 h 148"/>
                <a:gd name="T70" fmla="*/ 30 w 152"/>
                <a:gd name="T71" fmla="*/ 61 h 148"/>
                <a:gd name="T72" fmla="*/ 30 w 152"/>
                <a:gd name="T73" fmla="*/ 74 h 148"/>
                <a:gd name="T74" fmla="*/ 30 w 152"/>
                <a:gd name="T75" fmla="*/ 6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48">
                  <a:moveTo>
                    <a:pt x="127" y="122"/>
                  </a:moveTo>
                  <a:cubicBezTo>
                    <a:pt x="115" y="118"/>
                    <a:pt x="99" y="137"/>
                    <a:pt x="84" y="134"/>
                  </a:cubicBezTo>
                  <a:cubicBezTo>
                    <a:pt x="92" y="142"/>
                    <a:pt x="106" y="130"/>
                    <a:pt x="112" y="131"/>
                  </a:cubicBezTo>
                  <a:cubicBezTo>
                    <a:pt x="95" y="147"/>
                    <a:pt x="66" y="127"/>
                    <a:pt x="48" y="142"/>
                  </a:cubicBezTo>
                  <a:cubicBezTo>
                    <a:pt x="19" y="142"/>
                    <a:pt x="1" y="123"/>
                    <a:pt x="4" y="95"/>
                  </a:cubicBezTo>
                  <a:cubicBezTo>
                    <a:pt x="6" y="82"/>
                    <a:pt x="19" y="74"/>
                    <a:pt x="20" y="61"/>
                  </a:cubicBezTo>
                  <a:cubicBezTo>
                    <a:pt x="23" y="58"/>
                    <a:pt x="22" y="60"/>
                    <a:pt x="26" y="58"/>
                  </a:cubicBezTo>
                  <a:cubicBezTo>
                    <a:pt x="25" y="45"/>
                    <a:pt x="33" y="34"/>
                    <a:pt x="31" y="23"/>
                  </a:cubicBezTo>
                  <a:cubicBezTo>
                    <a:pt x="30" y="12"/>
                    <a:pt x="19" y="8"/>
                    <a:pt x="19" y="0"/>
                  </a:cubicBezTo>
                  <a:cubicBezTo>
                    <a:pt x="36" y="7"/>
                    <a:pt x="41" y="36"/>
                    <a:pt x="33" y="57"/>
                  </a:cubicBezTo>
                  <a:cubicBezTo>
                    <a:pt x="34" y="60"/>
                    <a:pt x="40" y="59"/>
                    <a:pt x="41" y="63"/>
                  </a:cubicBezTo>
                  <a:cubicBezTo>
                    <a:pt x="43" y="69"/>
                    <a:pt x="40" y="75"/>
                    <a:pt x="36" y="80"/>
                  </a:cubicBezTo>
                  <a:cubicBezTo>
                    <a:pt x="27" y="79"/>
                    <a:pt x="20" y="74"/>
                    <a:pt x="26" y="67"/>
                  </a:cubicBezTo>
                  <a:cubicBezTo>
                    <a:pt x="1" y="88"/>
                    <a:pt x="14" y="148"/>
                    <a:pt x="64" y="132"/>
                  </a:cubicBezTo>
                  <a:cubicBezTo>
                    <a:pt x="54" y="118"/>
                    <a:pt x="73" y="97"/>
                    <a:pt x="84" y="112"/>
                  </a:cubicBezTo>
                  <a:cubicBezTo>
                    <a:pt x="86" y="123"/>
                    <a:pt x="81" y="126"/>
                    <a:pt x="77" y="131"/>
                  </a:cubicBezTo>
                  <a:cubicBezTo>
                    <a:pt x="101" y="137"/>
                    <a:pt x="133" y="102"/>
                    <a:pt x="152" y="129"/>
                  </a:cubicBezTo>
                  <a:cubicBezTo>
                    <a:pt x="143" y="117"/>
                    <a:pt x="124" y="124"/>
                    <a:pt x="114" y="131"/>
                  </a:cubicBezTo>
                  <a:cubicBezTo>
                    <a:pt x="116" y="126"/>
                    <a:pt x="123" y="126"/>
                    <a:pt x="127" y="122"/>
                  </a:cubicBezTo>
                  <a:close/>
                  <a:moveTo>
                    <a:pt x="74" y="128"/>
                  </a:moveTo>
                  <a:cubicBezTo>
                    <a:pt x="91" y="127"/>
                    <a:pt x="78" y="98"/>
                    <a:pt x="68" y="112"/>
                  </a:cubicBezTo>
                  <a:cubicBezTo>
                    <a:pt x="75" y="112"/>
                    <a:pt x="69" y="117"/>
                    <a:pt x="66" y="117"/>
                  </a:cubicBezTo>
                  <a:cubicBezTo>
                    <a:pt x="66" y="119"/>
                    <a:pt x="66" y="122"/>
                    <a:pt x="66" y="125"/>
                  </a:cubicBezTo>
                  <a:cubicBezTo>
                    <a:pt x="68" y="126"/>
                    <a:pt x="69" y="128"/>
                    <a:pt x="73" y="128"/>
                  </a:cubicBezTo>
                  <a:cubicBezTo>
                    <a:pt x="75" y="124"/>
                    <a:pt x="80" y="117"/>
                    <a:pt x="74" y="114"/>
                  </a:cubicBezTo>
                  <a:cubicBezTo>
                    <a:pt x="84" y="115"/>
                    <a:pt x="78" y="125"/>
                    <a:pt x="74" y="128"/>
                  </a:cubicBezTo>
                  <a:close/>
                  <a:moveTo>
                    <a:pt x="9" y="88"/>
                  </a:moveTo>
                  <a:cubicBezTo>
                    <a:pt x="0" y="121"/>
                    <a:pt x="28" y="148"/>
                    <a:pt x="56" y="135"/>
                  </a:cubicBezTo>
                  <a:cubicBezTo>
                    <a:pt x="20" y="145"/>
                    <a:pt x="13" y="115"/>
                    <a:pt x="9" y="88"/>
                  </a:cubicBezTo>
                  <a:close/>
                  <a:moveTo>
                    <a:pt x="37" y="61"/>
                  </a:moveTo>
                  <a:cubicBezTo>
                    <a:pt x="38" y="69"/>
                    <a:pt x="34" y="72"/>
                    <a:pt x="31" y="77"/>
                  </a:cubicBezTo>
                  <a:cubicBezTo>
                    <a:pt x="40" y="78"/>
                    <a:pt x="42" y="66"/>
                    <a:pt x="37" y="61"/>
                  </a:cubicBezTo>
                  <a:close/>
                  <a:moveTo>
                    <a:pt x="30" y="57"/>
                  </a:moveTo>
                  <a:cubicBezTo>
                    <a:pt x="30" y="49"/>
                    <a:pt x="38" y="40"/>
                    <a:pt x="33" y="31"/>
                  </a:cubicBezTo>
                  <a:cubicBezTo>
                    <a:pt x="34" y="41"/>
                    <a:pt x="26" y="49"/>
                    <a:pt x="30" y="57"/>
                  </a:cubicBezTo>
                  <a:close/>
                  <a:moveTo>
                    <a:pt x="30" y="61"/>
                  </a:moveTo>
                  <a:cubicBezTo>
                    <a:pt x="28" y="63"/>
                    <a:pt x="27" y="72"/>
                    <a:pt x="30" y="74"/>
                  </a:cubicBezTo>
                  <a:cubicBezTo>
                    <a:pt x="33" y="70"/>
                    <a:pt x="36" y="63"/>
                    <a:pt x="30" y="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l-PL" dirty="0"/>
            </a:p>
          </p:txBody>
        </p:sp>
        <p:sp>
          <p:nvSpPr>
            <p:cNvPr id="90" name="Dowolny kształt 46"/>
            <p:cNvSpPr>
              <a:spLocks noEditPoints="1"/>
            </p:cNvSpPr>
            <p:nvPr/>
          </p:nvSpPr>
          <p:spPr bwMode="auto">
            <a:xfrm>
              <a:off x="906463" y="5768975"/>
              <a:ext cx="341313" cy="323850"/>
            </a:xfrm>
            <a:custGeom>
              <a:avLst/>
              <a:gdLst>
                <a:gd name="T0" fmla="*/ 2 w 151"/>
                <a:gd name="T1" fmla="*/ 96 h 144"/>
                <a:gd name="T2" fmla="*/ 21 w 151"/>
                <a:gd name="T3" fmla="*/ 59 h 144"/>
                <a:gd name="T4" fmla="*/ 22 w 151"/>
                <a:gd name="T5" fmla="*/ 12 h 144"/>
                <a:gd name="T6" fmla="*/ 32 w 151"/>
                <a:gd name="T7" fmla="*/ 58 h 144"/>
                <a:gd name="T8" fmla="*/ 34 w 151"/>
                <a:gd name="T9" fmla="*/ 81 h 144"/>
                <a:gd name="T10" fmla="*/ 15 w 151"/>
                <a:gd name="T11" fmla="*/ 112 h 144"/>
                <a:gd name="T12" fmla="*/ 73 w 151"/>
                <a:gd name="T13" fmla="*/ 107 h 144"/>
                <a:gd name="T14" fmla="*/ 76 w 151"/>
                <a:gd name="T15" fmla="*/ 131 h 144"/>
                <a:gd name="T16" fmla="*/ 151 w 151"/>
                <a:gd name="T17" fmla="*/ 130 h 144"/>
                <a:gd name="T18" fmla="*/ 110 w 151"/>
                <a:gd name="T19" fmla="*/ 134 h 144"/>
                <a:gd name="T20" fmla="*/ 66 w 151"/>
                <a:gd name="T21" fmla="*/ 138 h 144"/>
                <a:gd name="T22" fmla="*/ 12 w 151"/>
                <a:gd name="T23" fmla="*/ 128 h 144"/>
                <a:gd name="T24" fmla="*/ 86 w 151"/>
                <a:gd name="T25" fmla="*/ 138 h 144"/>
                <a:gd name="T26" fmla="*/ 86 w 151"/>
                <a:gd name="T27" fmla="*/ 134 h 144"/>
                <a:gd name="T28" fmla="*/ 75 w 151"/>
                <a:gd name="T29" fmla="*/ 133 h 144"/>
                <a:gd name="T30" fmla="*/ 77 w 151"/>
                <a:gd name="T31" fmla="*/ 128 h 144"/>
                <a:gd name="T32" fmla="*/ 66 w 151"/>
                <a:gd name="T33" fmla="*/ 128 h 144"/>
                <a:gd name="T34" fmla="*/ 64 w 151"/>
                <a:gd name="T35" fmla="*/ 117 h 144"/>
                <a:gd name="T36" fmla="*/ 65 w 151"/>
                <a:gd name="T37" fmla="*/ 114 h 144"/>
                <a:gd name="T38" fmla="*/ 63 w 151"/>
                <a:gd name="T39" fmla="*/ 133 h 144"/>
                <a:gd name="T40" fmla="*/ 54 w 151"/>
                <a:gd name="T41" fmla="*/ 137 h 144"/>
                <a:gd name="T42" fmla="*/ 7 w 151"/>
                <a:gd name="T43" fmla="*/ 86 h 144"/>
                <a:gd name="T44" fmla="*/ 41 w 151"/>
                <a:gd name="T45" fmla="*/ 139 h 144"/>
                <a:gd name="T46" fmla="*/ 92 w 151"/>
                <a:gd name="T47" fmla="*/ 138 h 144"/>
                <a:gd name="T48" fmla="*/ 41 w 151"/>
                <a:gd name="T49" fmla="*/ 137 h 144"/>
                <a:gd name="T50" fmla="*/ 26 w 151"/>
                <a:gd name="T51" fmla="*/ 65 h 144"/>
                <a:gd name="T52" fmla="*/ 32 w 151"/>
                <a:gd name="T53" fmla="*/ 64 h 144"/>
                <a:gd name="T54" fmla="*/ 26 w 151"/>
                <a:gd name="T55" fmla="*/ 72 h 144"/>
                <a:gd name="T56" fmla="*/ 33 w 151"/>
                <a:gd name="T57" fmla="*/ 80 h 144"/>
                <a:gd name="T58" fmla="*/ 38 w 151"/>
                <a:gd name="T59" fmla="*/ 73 h 144"/>
                <a:gd name="T60" fmla="*/ 28 w 151"/>
                <a:gd name="T61" fmla="*/ 78 h 144"/>
                <a:gd name="T62" fmla="*/ 34 w 151"/>
                <a:gd name="T63" fmla="*/ 61 h 144"/>
                <a:gd name="T64" fmla="*/ 18 w 151"/>
                <a:gd name="T65" fmla="*/ 2 h 144"/>
                <a:gd name="T66" fmla="*/ 31 w 151"/>
                <a:gd name="T67" fmla="*/ 32 h 144"/>
                <a:gd name="T68" fmla="*/ 27 w 151"/>
                <a:gd name="T69" fmla="*/ 58 h 144"/>
                <a:gd name="T70" fmla="*/ 28 w 151"/>
                <a:gd name="T71" fmla="*/ 42 h 144"/>
                <a:gd name="T72" fmla="*/ 21 w 151"/>
                <a:gd name="T73" fmla="*/ 61 h 144"/>
                <a:gd name="T74" fmla="*/ 7 w 151"/>
                <a:gd name="T75" fmla="*/ 86 h 144"/>
                <a:gd name="T76" fmla="*/ 110 w 151"/>
                <a:gd name="T77" fmla="*/ 131 h 144"/>
                <a:gd name="T78" fmla="*/ 121 w 151"/>
                <a:gd name="T79" fmla="*/ 123 h 144"/>
                <a:gd name="T80" fmla="*/ 67 w 151"/>
                <a:gd name="T81" fmla="*/ 127 h 144"/>
                <a:gd name="T82" fmla="*/ 74 w 151"/>
                <a:gd name="T83" fmla="*/ 118 h 144"/>
                <a:gd name="T84" fmla="*/ 64 w 151"/>
                <a:gd name="T85" fmla="*/ 118 h 144"/>
                <a:gd name="T86" fmla="*/ 75 w 151"/>
                <a:gd name="T87" fmla="*/ 118 h 144"/>
                <a:gd name="T88" fmla="*/ 70 w 151"/>
                <a:gd name="T89" fmla="*/ 114 h 144"/>
                <a:gd name="T90" fmla="*/ 79 w 151"/>
                <a:gd name="T91" fmla="*/ 120 h 144"/>
                <a:gd name="T92" fmla="*/ 122 w 151"/>
                <a:gd name="T93" fmla="*/ 122 h 144"/>
                <a:gd name="T94" fmla="*/ 123 w 151"/>
                <a:gd name="T95" fmla="*/ 125 h 144"/>
                <a:gd name="T96" fmla="*/ 122 w 151"/>
                <a:gd name="T97" fmla="*/ 122 h 144"/>
                <a:gd name="T98" fmla="*/ 81 w 151"/>
                <a:gd name="T99" fmla="*/ 114 h 144"/>
                <a:gd name="T100" fmla="*/ 32 w 151"/>
                <a:gd name="T101" fmla="*/ 74 h 144"/>
                <a:gd name="T102" fmla="*/ 28 w 151"/>
                <a:gd name="T103" fmla="*/ 63 h 144"/>
                <a:gd name="T104" fmla="*/ 28 w 151"/>
                <a:gd name="T105" fmla="*/ 63 h 144"/>
                <a:gd name="T106" fmla="*/ 29 w 151"/>
                <a:gd name="T107" fmla="*/ 4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1" h="144">
                  <a:moveTo>
                    <a:pt x="47" y="144"/>
                  </a:moveTo>
                  <a:cubicBezTo>
                    <a:pt x="46" y="144"/>
                    <a:pt x="46" y="144"/>
                    <a:pt x="46" y="144"/>
                  </a:cubicBezTo>
                  <a:cubicBezTo>
                    <a:pt x="32" y="144"/>
                    <a:pt x="19" y="139"/>
                    <a:pt x="11" y="129"/>
                  </a:cubicBezTo>
                  <a:cubicBezTo>
                    <a:pt x="3" y="121"/>
                    <a:pt x="0" y="109"/>
                    <a:pt x="2" y="96"/>
                  </a:cubicBezTo>
                  <a:cubicBezTo>
                    <a:pt x="3" y="90"/>
                    <a:pt x="6" y="84"/>
                    <a:pt x="10" y="79"/>
                  </a:cubicBezTo>
                  <a:cubicBezTo>
                    <a:pt x="13" y="73"/>
                    <a:pt x="17" y="68"/>
                    <a:pt x="1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9" y="60"/>
                    <a:pt x="20" y="59"/>
                    <a:pt x="21" y="59"/>
                  </a:cubicBezTo>
                  <a:cubicBezTo>
                    <a:pt x="21" y="59"/>
                    <a:pt x="22" y="59"/>
                    <a:pt x="23" y="59"/>
                  </a:cubicBezTo>
                  <a:cubicBezTo>
                    <a:pt x="23" y="53"/>
                    <a:pt x="24" y="47"/>
                    <a:pt x="26" y="41"/>
                  </a:cubicBezTo>
                  <a:cubicBezTo>
                    <a:pt x="28" y="35"/>
                    <a:pt x="30" y="30"/>
                    <a:pt x="29" y="24"/>
                  </a:cubicBezTo>
                  <a:cubicBezTo>
                    <a:pt x="28" y="19"/>
                    <a:pt x="25" y="15"/>
                    <a:pt x="22" y="12"/>
                  </a:cubicBezTo>
                  <a:cubicBezTo>
                    <a:pt x="19" y="8"/>
                    <a:pt x="16" y="5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5" y="8"/>
                    <a:pt x="40" y="37"/>
                    <a:pt x="32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7" y="61"/>
                    <a:pt x="39" y="61"/>
                    <a:pt x="40" y="63"/>
                  </a:cubicBezTo>
                  <a:cubicBezTo>
                    <a:pt x="43" y="72"/>
                    <a:pt x="37" y="78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28" y="81"/>
                    <a:pt x="23" y="79"/>
                    <a:pt x="22" y="76"/>
                  </a:cubicBezTo>
                  <a:cubicBezTo>
                    <a:pt x="21" y="75"/>
                    <a:pt x="21" y="73"/>
                    <a:pt x="21" y="71"/>
                  </a:cubicBezTo>
                  <a:cubicBezTo>
                    <a:pt x="12" y="82"/>
                    <a:pt x="10" y="98"/>
                    <a:pt x="15" y="112"/>
                  </a:cubicBezTo>
                  <a:cubicBezTo>
                    <a:pt x="20" y="127"/>
                    <a:pt x="32" y="135"/>
                    <a:pt x="46" y="135"/>
                  </a:cubicBezTo>
                  <a:cubicBezTo>
                    <a:pt x="51" y="135"/>
                    <a:pt x="56" y="134"/>
                    <a:pt x="61" y="133"/>
                  </a:cubicBezTo>
                  <a:cubicBezTo>
                    <a:pt x="58" y="128"/>
                    <a:pt x="57" y="122"/>
                    <a:pt x="60" y="116"/>
                  </a:cubicBezTo>
                  <a:cubicBezTo>
                    <a:pt x="63" y="111"/>
                    <a:pt x="68" y="107"/>
                    <a:pt x="73" y="107"/>
                  </a:cubicBezTo>
                  <a:cubicBezTo>
                    <a:pt x="75" y="107"/>
                    <a:pt x="79" y="108"/>
                    <a:pt x="83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4" y="122"/>
                    <a:pt x="81" y="126"/>
                    <a:pt x="77" y="130"/>
                  </a:cubicBezTo>
                  <a:cubicBezTo>
                    <a:pt x="77" y="130"/>
                    <a:pt x="77" y="131"/>
                    <a:pt x="76" y="131"/>
                  </a:cubicBezTo>
                  <a:cubicBezTo>
                    <a:pt x="78" y="132"/>
                    <a:pt x="80" y="132"/>
                    <a:pt x="82" y="132"/>
                  </a:cubicBezTo>
                  <a:cubicBezTo>
                    <a:pt x="90" y="132"/>
                    <a:pt x="98" y="129"/>
                    <a:pt x="107" y="125"/>
                  </a:cubicBezTo>
                  <a:cubicBezTo>
                    <a:pt x="115" y="122"/>
                    <a:pt x="123" y="119"/>
                    <a:pt x="131" y="119"/>
                  </a:cubicBezTo>
                  <a:cubicBezTo>
                    <a:pt x="139" y="119"/>
                    <a:pt x="146" y="123"/>
                    <a:pt x="151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6" y="127"/>
                    <a:pt x="142" y="124"/>
                    <a:pt x="136" y="124"/>
                  </a:cubicBezTo>
                  <a:cubicBezTo>
                    <a:pt x="126" y="124"/>
                    <a:pt x="115" y="131"/>
                    <a:pt x="112" y="132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05" y="137"/>
                    <a:pt x="99" y="139"/>
                    <a:pt x="90" y="139"/>
                  </a:cubicBezTo>
                  <a:cubicBezTo>
                    <a:pt x="86" y="139"/>
                    <a:pt x="82" y="139"/>
                    <a:pt x="78" y="139"/>
                  </a:cubicBezTo>
                  <a:cubicBezTo>
                    <a:pt x="74" y="138"/>
                    <a:pt x="70" y="138"/>
                    <a:pt x="66" y="138"/>
                  </a:cubicBezTo>
                  <a:cubicBezTo>
                    <a:pt x="58" y="138"/>
                    <a:pt x="52" y="140"/>
                    <a:pt x="47" y="144"/>
                  </a:cubicBezTo>
                  <a:close/>
                  <a:moveTo>
                    <a:pt x="7" y="86"/>
                  </a:moveTo>
                  <a:cubicBezTo>
                    <a:pt x="5" y="89"/>
                    <a:pt x="4" y="93"/>
                    <a:pt x="3" y="96"/>
                  </a:cubicBezTo>
                  <a:cubicBezTo>
                    <a:pt x="2" y="109"/>
                    <a:pt x="5" y="120"/>
                    <a:pt x="12" y="128"/>
                  </a:cubicBezTo>
                  <a:cubicBezTo>
                    <a:pt x="20" y="137"/>
                    <a:pt x="32" y="142"/>
                    <a:pt x="46" y="142"/>
                  </a:cubicBezTo>
                  <a:cubicBezTo>
                    <a:pt x="51" y="138"/>
                    <a:pt x="57" y="136"/>
                    <a:pt x="66" y="136"/>
                  </a:cubicBezTo>
                  <a:cubicBezTo>
                    <a:pt x="70" y="136"/>
                    <a:pt x="74" y="137"/>
                    <a:pt x="78" y="137"/>
                  </a:cubicBezTo>
                  <a:cubicBezTo>
                    <a:pt x="81" y="137"/>
                    <a:pt x="83" y="138"/>
                    <a:pt x="86" y="138"/>
                  </a:cubicBezTo>
                  <a:cubicBezTo>
                    <a:pt x="84" y="137"/>
                    <a:pt x="83" y="136"/>
                    <a:pt x="81" y="135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3" y="134"/>
                    <a:pt x="84" y="134"/>
                    <a:pt x="86" y="134"/>
                  </a:cubicBezTo>
                  <a:cubicBezTo>
                    <a:pt x="92" y="134"/>
                    <a:pt x="99" y="131"/>
                    <a:pt x="105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97" y="131"/>
                    <a:pt x="89" y="133"/>
                    <a:pt x="82" y="133"/>
                  </a:cubicBezTo>
                  <a:cubicBezTo>
                    <a:pt x="79" y="133"/>
                    <a:pt x="77" y="133"/>
                    <a:pt x="75" y="133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5" y="131"/>
                    <a:pt x="76" y="130"/>
                    <a:pt x="76" y="129"/>
                  </a:cubicBezTo>
                  <a:cubicBezTo>
                    <a:pt x="77" y="129"/>
                    <a:pt x="77" y="128"/>
                    <a:pt x="77" y="128"/>
                  </a:cubicBezTo>
                  <a:cubicBezTo>
                    <a:pt x="76" y="129"/>
                    <a:pt x="74" y="130"/>
                    <a:pt x="72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8" y="130"/>
                    <a:pt x="67" y="129"/>
                    <a:pt x="66" y="128"/>
                  </a:cubicBezTo>
                  <a:cubicBezTo>
                    <a:pt x="65" y="128"/>
                    <a:pt x="64" y="127"/>
                    <a:pt x="63" y="127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6" y="117"/>
                    <a:pt x="68" y="115"/>
                    <a:pt x="68" y="114"/>
                  </a:cubicBezTo>
                  <a:cubicBezTo>
                    <a:pt x="68" y="114"/>
                    <a:pt x="68" y="114"/>
                    <a:pt x="66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0"/>
                    <a:pt x="69" y="109"/>
                    <a:pt x="71" y="109"/>
                  </a:cubicBezTo>
                  <a:cubicBezTo>
                    <a:pt x="67" y="110"/>
                    <a:pt x="64" y="113"/>
                    <a:pt x="62" y="117"/>
                  </a:cubicBezTo>
                  <a:cubicBezTo>
                    <a:pt x="59" y="122"/>
                    <a:pt x="59" y="128"/>
                    <a:pt x="63" y="133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59" y="135"/>
                    <a:pt x="56" y="136"/>
                    <a:pt x="54" y="136"/>
                  </a:cubicBezTo>
                  <a:cubicBezTo>
                    <a:pt x="54" y="137"/>
                    <a:pt x="54" y="137"/>
                    <a:pt x="54" y="137"/>
                  </a:cubicBezTo>
                  <a:cubicBezTo>
                    <a:pt x="49" y="139"/>
                    <a:pt x="44" y="140"/>
                    <a:pt x="39" y="140"/>
                  </a:cubicBezTo>
                  <a:cubicBezTo>
                    <a:pt x="29" y="140"/>
                    <a:pt x="19" y="135"/>
                    <a:pt x="13" y="127"/>
                  </a:cubicBezTo>
                  <a:cubicBezTo>
                    <a:pt x="5" y="116"/>
                    <a:pt x="2" y="103"/>
                    <a:pt x="6" y="89"/>
                  </a:cubicBezTo>
                  <a:lnTo>
                    <a:pt x="7" y="86"/>
                  </a:lnTo>
                  <a:close/>
                  <a:moveTo>
                    <a:pt x="7" y="93"/>
                  </a:moveTo>
                  <a:cubicBezTo>
                    <a:pt x="4" y="105"/>
                    <a:pt x="7" y="117"/>
                    <a:pt x="14" y="126"/>
                  </a:cubicBezTo>
                  <a:cubicBezTo>
                    <a:pt x="21" y="135"/>
                    <a:pt x="3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16" y="139"/>
                    <a:pt x="10" y="113"/>
                    <a:pt x="7" y="93"/>
                  </a:cubicBezTo>
                  <a:close/>
                  <a:moveTo>
                    <a:pt x="108" y="133"/>
                  </a:moveTo>
                  <a:cubicBezTo>
                    <a:pt x="106" y="133"/>
                    <a:pt x="104" y="134"/>
                    <a:pt x="102" y="135"/>
                  </a:cubicBezTo>
                  <a:cubicBezTo>
                    <a:pt x="99" y="136"/>
                    <a:pt x="95" y="137"/>
                    <a:pt x="92" y="138"/>
                  </a:cubicBezTo>
                  <a:cubicBezTo>
                    <a:pt x="99" y="138"/>
                    <a:pt x="104" y="136"/>
                    <a:pt x="108" y="133"/>
                  </a:cubicBezTo>
                  <a:close/>
                  <a:moveTo>
                    <a:pt x="7" y="86"/>
                  </a:moveTo>
                  <a:cubicBezTo>
                    <a:pt x="7" y="89"/>
                    <a:pt x="7" y="89"/>
                    <a:pt x="7" y="89"/>
                  </a:cubicBezTo>
                  <a:cubicBezTo>
                    <a:pt x="12" y="114"/>
                    <a:pt x="17" y="137"/>
                    <a:pt x="41" y="137"/>
                  </a:cubicBezTo>
                  <a:cubicBezTo>
                    <a:pt x="43" y="137"/>
                    <a:pt x="45" y="137"/>
                    <a:pt x="48" y="137"/>
                  </a:cubicBezTo>
                  <a:cubicBezTo>
                    <a:pt x="32" y="137"/>
                    <a:pt x="19" y="128"/>
                    <a:pt x="13" y="113"/>
                  </a:cubicBezTo>
                  <a:cubicBezTo>
                    <a:pt x="7" y="96"/>
                    <a:pt x="12" y="77"/>
                    <a:pt x="23" y="67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3"/>
                    <a:pt x="27" y="62"/>
                    <a:pt x="27" y="62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1" y="63"/>
                    <a:pt x="32" y="64"/>
                  </a:cubicBezTo>
                  <a:cubicBezTo>
                    <a:pt x="33" y="68"/>
                    <a:pt x="30" y="73"/>
                    <a:pt x="29" y="75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7" y="75"/>
                    <a:pt x="26" y="74"/>
                    <a:pt x="26" y="72"/>
                  </a:cubicBezTo>
                  <a:cubicBezTo>
                    <a:pt x="25" y="70"/>
                    <a:pt x="26" y="68"/>
                    <a:pt x="26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2" y="71"/>
                    <a:pt x="22" y="73"/>
                    <a:pt x="23" y="75"/>
                  </a:cubicBezTo>
                  <a:cubicBezTo>
                    <a:pt x="24" y="78"/>
                    <a:pt x="28" y="80"/>
                    <a:pt x="33" y="80"/>
                  </a:cubicBezTo>
                  <a:cubicBezTo>
                    <a:pt x="36" y="77"/>
                    <a:pt x="41" y="71"/>
                    <a:pt x="39" y="64"/>
                  </a:cubicBezTo>
                  <a:cubicBezTo>
                    <a:pt x="38" y="63"/>
                    <a:pt x="37" y="62"/>
                    <a:pt x="35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8" y="64"/>
                    <a:pt x="39" y="69"/>
                    <a:pt x="38" y="73"/>
                  </a:cubicBezTo>
                  <a:cubicBezTo>
                    <a:pt x="36" y="77"/>
                    <a:pt x="34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29" y="7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30" y="75"/>
                    <a:pt x="31" y="74"/>
                  </a:cubicBezTo>
                  <a:cubicBezTo>
                    <a:pt x="33" y="71"/>
                    <a:pt x="35" y="68"/>
                    <a:pt x="34" y="6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1"/>
                    <a:pt x="31" y="60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8" y="39"/>
                    <a:pt x="34" y="10"/>
                    <a:pt x="18" y="2"/>
                  </a:cubicBezTo>
                  <a:cubicBezTo>
                    <a:pt x="18" y="5"/>
                    <a:pt x="20" y="8"/>
                    <a:pt x="23" y="11"/>
                  </a:cubicBezTo>
                  <a:cubicBezTo>
                    <a:pt x="26" y="14"/>
                    <a:pt x="29" y="18"/>
                    <a:pt x="30" y="24"/>
                  </a:cubicBezTo>
                  <a:cubicBezTo>
                    <a:pt x="30" y="26"/>
                    <a:pt x="30" y="28"/>
                    <a:pt x="30" y="30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5" y="38"/>
                    <a:pt x="33" y="44"/>
                    <a:pt x="31" y="49"/>
                  </a:cubicBezTo>
                  <a:cubicBezTo>
                    <a:pt x="30" y="52"/>
                    <a:pt x="29" y="55"/>
                    <a:pt x="29" y="58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3"/>
                    <a:pt x="26" y="49"/>
                    <a:pt x="28" y="44"/>
                  </a:cubicBezTo>
                  <a:cubicBezTo>
                    <a:pt x="29" y="40"/>
                    <a:pt x="31" y="36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5"/>
                    <a:pt x="29" y="38"/>
                    <a:pt x="28" y="42"/>
                  </a:cubicBezTo>
                  <a:cubicBezTo>
                    <a:pt x="26" y="47"/>
                    <a:pt x="24" y="53"/>
                    <a:pt x="24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3" y="61"/>
                    <a:pt x="22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0" y="61"/>
                    <a:pt x="20" y="61"/>
                    <a:pt x="19" y="62"/>
                  </a:cubicBezTo>
                  <a:cubicBezTo>
                    <a:pt x="18" y="69"/>
                    <a:pt x="14" y="74"/>
                    <a:pt x="11" y="79"/>
                  </a:cubicBezTo>
                  <a:cubicBezTo>
                    <a:pt x="10" y="82"/>
                    <a:pt x="8" y="84"/>
                    <a:pt x="7" y="86"/>
                  </a:cubicBezTo>
                  <a:close/>
                  <a:moveTo>
                    <a:pt x="85" y="136"/>
                  </a:moveTo>
                  <a:cubicBezTo>
                    <a:pt x="86" y="136"/>
                    <a:pt x="87" y="137"/>
                    <a:pt x="89" y="137"/>
                  </a:cubicBezTo>
                  <a:cubicBezTo>
                    <a:pt x="93" y="137"/>
                    <a:pt x="97" y="135"/>
                    <a:pt x="101" y="133"/>
                  </a:cubicBezTo>
                  <a:cubicBezTo>
                    <a:pt x="105" y="132"/>
                    <a:pt x="108" y="131"/>
                    <a:pt x="110" y="131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3" y="129"/>
                    <a:pt x="116" y="127"/>
                    <a:pt x="118" y="126"/>
                  </a:cubicBezTo>
                  <a:cubicBezTo>
                    <a:pt x="120" y="125"/>
                    <a:pt x="122" y="125"/>
                    <a:pt x="123" y="124"/>
                  </a:cubicBezTo>
                  <a:cubicBezTo>
                    <a:pt x="122" y="124"/>
                    <a:pt x="122" y="123"/>
                    <a:pt x="121" y="123"/>
                  </a:cubicBezTo>
                  <a:cubicBezTo>
                    <a:pt x="117" y="123"/>
                    <a:pt x="111" y="126"/>
                    <a:pt x="106" y="129"/>
                  </a:cubicBezTo>
                  <a:cubicBezTo>
                    <a:pt x="99" y="132"/>
                    <a:pt x="92" y="136"/>
                    <a:pt x="85" y="136"/>
                  </a:cubicBezTo>
                  <a:close/>
                  <a:moveTo>
                    <a:pt x="64" y="126"/>
                  </a:moveTo>
                  <a:cubicBezTo>
                    <a:pt x="65" y="126"/>
                    <a:pt x="66" y="126"/>
                    <a:pt x="67" y="127"/>
                  </a:cubicBezTo>
                  <a:cubicBezTo>
                    <a:pt x="68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0" y="128"/>
                    <a:pt x="71" y="128"/>
                    <a:pt x="71" y="127"/>
                  </a:cubicBezTo>
                  <a:cubicBezTo>
                    <a:pt x="72" y="125"/>
                    <a:pt x="75" y="121"/>
                    <a:pt x="74" y="118"/>
                  </a:cubicBezTo>
                  <a:cubicBezTo>
                    <a:pt x="74" y="117"/>
                    <a:pt x="73" y="116"/>
                    <a:pt x="72" y="115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6"/>
                    <a:pt x="67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lnTo>
                    <a:pt x="64" y="126"/>
                  </a:lnTo>
                  <a:close/>
                  <a:moveTo>
                    <a:pt x="75" y="116"/>
                  </a:moveTo>
                  <a:cubicBezTo>
                    <a:pt x="75" y="117"/>
                    <a:pt x="75" y="117"/>
                    <a:pt x="75" y="118"/>
                  </a:cubicBezTo>
                  <a:cubicBezTo>
                    <a:pt x="76" y="121"/>
                    <a:pt x="74" y="125"/>
                    <a:pt x="72" y="128"/>
                  </a:cubicBezTo>
                  <a:cubicBezTo>
                    <a:pt x="75" y="126"/>
                    <a:pt x="77" y="121"/>
                    <a:pt x="77" y="118"/>
                  </a:cubicBezTo>
                  <a:cubicBezTo>
                    <a:pt x="76" y="118"/>
                    <a:pt x="76" y="117"/>
                    <a:pt x="75" y="116"/>
                  </a:cubicBezTo>
                  <a:close/>
                  <a:moveTo>
                    <a:pt x="70" y="114"/>
                  </a:moveTo>
                  <a:cubicBezTo>
                    <a:pt x="72" y="114"/>
                    <a:pt x="72" y="114"/>
                    <a:pt x="72" y="114"/>
                  </a:cubicBezTo>
                  <a:cubicBezTo>
                    <a:pt x="76" y="115"/>
                    <a:pt x="78" y="117"/>
                    <a:pt x="78" y="118"/>
                  </a:cubicBezTo>
                  <a:cubicBezTo>
                    <a:pt x="79" y="121"/>
                    <a:pt x="77" y="125"/>
                    <a:pt x="74" y="128"/>
                  </a:cubicBezTo>
                  <a:cubicBezTo>
                    <a:pt x="79" y="126"/>
                    <a:pt x="79" y="122"/>
                    <a:pt x="79" y="120"/>
                  </a:cubicBezTo>
                  <a:cubicBezTo>
                    <a:pt x="79" y="116"/>
                    <a:pt x="76" y="110"/>
                    <a:pt x="72" y="110"/>
                  </a:cubicBezTo>
                  <a:cubicBezTo>
                    <a:pt x="71" y="110"/>
                    <a:pt x="69" y="111"/>
                    <a:pt x="68" y="113"/>
                  </a:cubicBezTo>
                  <a:cubicBezTo>
                    <a:pt x="69" y="113"/>
                    <a:pt x="69" y="113"/>
                    <a:pt x="70" y="114"/>
                  </a:cubicBezTo>
                  <a:close/>
                  <a:moveTo>
                    <a:pt x="122" y="122"/>
                  </a:moveTo>
                  <a:cubicBezTo>
                    <a:pt x="123" y="122"/>
                    <a:pt x="124" y="122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4"/>
                    <a:pt x="124" y="125"/>
                    <a:pt x="123" y="125"/>
                  </a:cubicBezTo>
                  <a:cubicBezTo>
                    <a:pt x="127" y="124"/>
                    <a:pt x="131" y="123"/>
                    <a:pt x="136" y="123"/>
                  </a:cubicBezTo>
                  <a:cubicBezTo>
                    <a:pt x="139" y="123"/>
                    <a:pt x="141" y="123"/>
                    <a:pt x="143" y="124"/>
                  </a:cubicBezTo>
                  <a:cubicBezTo>
                    <a:pt x="140" y="122"/>
                    <a:pt x="136" y="121"/>
                    <a:pt x="131" y="121"/>
                  </a:cubicBezTo>
                  <a:cubicBezTo>
                    <a:pt x="128" y="121"/>
                    <a:pt x="125" y="121"/>
                    <a:pt x="122" y="122"/>
                  </a:cubicBezTo>
                  <a:close/>
                  <a:moveTo>
                    <a:pt x="72" y="109"/>
                  </a:moveTo>
                  <a:cubicBezTo>
                    <a:pt x="77" y="109"/>
                    <a:pt x="81" y="115"/>
                    <a:pt x="81" y="120"/>
                  </a:cubicBezTo>
                  <a:cubicBezTo>
                    <a:pt x="81" y="121"/>
                    <a:pt x="81" y="122"/>
                    <a:pt x="81" y="123"/>
                  </a:cubicBezTo>
                  <a:cubicBezTo>
                    <a:pt x="82" y="121"/>
                    <a:pt x="82" y="118"/>
                    <a:pt x="81" y="114"/>
                  </a:cubicBezTo>
                  <a:cubicBezTo>
                    <a:pt x="79" y="110"/>
                    <a:pt x="75" y="108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lose/>
                  <a:moveTo>
                    <a:pt x="36" y="65"/>
                  </a:moveTo>
                  <a:cubicBezTo>
                    <a:pt x="36" y="69"/>
                    <a:pt x="34" y="72"/>
                    <a:pt x="32" y="74"/>
                  </a:cubicBezTo>
                  <a:cubicBezTo>
                    <a:pt x="32" y="75"/>
                    <a:pt x="31" y="76"/>
                    <a:pt x="31" y="77"/>
                  </a:cubicBezTo>
                  <a:cubicBezTo>
                    <a:pt x="34" y="77"/>
                    <a:pt x="36" y="74"/>
                    <a:pt x="36" y="73"/>
                  </a:cubicBezTo>
                  <a:cubicBezTo>
                    <a:pt x="37" y="70"/>
                    <a:pt x="37" y="67"/>
                    <a:pt x="36" y="65"/>
                  </a:cubicBezTo>
                  <a:close/>
                  <a:moveTo>
                    <a:pt x="28" y="63"/>
                  </a:moveTo>
                  <a:cubicBezTo>
                    <a:pt x="27" y="65"/>
                    <a:pt x="27" y="69"/>
                    <a:pt x="27" y="72"/>
                  </a:cubicBezTo>
                  <a:cubicBezTo>
                    <a:pt x="27" y="73"/>
                    <a:pt x="28" y="73"/>
                    <a:pt x="28" y="74"/>
                  </a:cubicBezTo>
                  <a:cubicBezTo>
                    <a:pt x="30" y="71"/>
                    <a:pt x="32" y="67"/>
                    <a:pt x="31" y="65"/>
                  </a:cubicBezTo>
                  <a:cubicBezTo>
                    <a:pt x="30" y="64"/>
                    <a:pt x="30" y="63"/>
                    <a:pt x="28" y="63"/>
                  </a:cubicBezTo>
                  <a:close/>
                  <a:moveTo>
                    <a:pt x="32" y="36"/>
                  </a:moveTo>
                  <a:cubicBezTo>
                    <a:pt x="31" y="39"/>
                    <a:pt x="30" y="42"/>
                    <a:pt x="29" y="44"/>
                  </a:cubicBezTo>
                  <a:cubicBezTo>
                    <a:pt x="28" y="48"/>
                    <a:pt x="27" y="51"/>
                    <a:pt x="28" y="55"/>
                  </a:cubicBezTo>
                  <a:cubicBezTo>
                    <a:pt x="28" y="53"/>
                    <a:pt x="29" y="51"/>
                    <a:pt x="29" y="49"/>
                  </a:cubicBezTo>
                  <a:cubicBezTo>
                    <a:pt x="31" y="45"/>
                    <a:pt x="32" y="41"/>
                    <a:pt x="32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l-PL" dirty="0"/>
            </a:p>
          </p:txBody>
        </p:sp>
        <p:sp>
          <p:nvSpPr>
            <p:cNvPr id="91" name="Dowolny kształt 47"/>
            <p:cNvSpPr>
              <a:spLocks noEditPoints="1"/>
            </p:cNvSpPr>
            <p:nvPr/>
          </p:nvSpPr>
          <p:spPr bwMode="auto">
            <a:xfrm>
              <a:off x="895350" y="3316288"/>
              <a:ext cx="363538" cy="328613"/>
            </a:xfrm>
            <a:custGeom>
              <a:avLst/>
              <a:gdLst>
                <a:gd name="T0" fmla="*/ 50 w 161"/>
                <a:gd name="T1" fmla="*/ 8 h 146"/>
                <a:gd name="T2" fmla="*/ 60 w 161"/>
                <a:gd name="T3" fmla="*/ 25 h 146"/>
                <a:gd name="T4" fmla="*/ 54 w 161"/>
                <a:gd name="T5" fmla="*/ 17 h 146"/>
                <a:gd name="T6" fmla="*/ 63 w 161"/>
                <a:gd name="T7" fmla="*/ 34 h 146"/>
                <a:gd name="T8" fmla="*/ 49 w 161"/>
                <a:gd name="T9" fmla="*/ 37 h 146"/>
                <a:gd name="T10" fmla="*/ 41 w 161"/>
                <a:gd name="T11" fmla="*/ 13 h 146"/>
                <a:gd name="T12" fmla="*/ 16 w 161"/>
                <a:gd name="T13" fmla="*/ 62 h 146"/>
                <a:gd name="T14" fmla="*/ 34 w 161"/>
                <a:gd name="T15" fmla="*/ 92 h 146"/>
                <a:gd name="T16" fmla="*/ 27 w 161"/>
                <a:gd name="T17" fmla="*/ 146 h 146"/>
                <a:gd name="T18" fmla="*/ 33 w 161"/>
                <a:gd name="T19" fmla="*/ 104 h 146"/>
                <a:gd name="T20" fmla="*/ 26 w 161"/>
                <a:gd name="T21" fmla="*/ 102 h 146"/>
                <a:gd name="T22" fmla="*/ 30 w 161"/>
                <a:gd name="T23" fmla="*/ 101 h 146"/>
                <a:gd name="T24" fmla="*/ 4 w 161"/>
                <a:gd name="T25" fmla="*/ 60 h 146"/>
                <a:gd name="T26" fmla="*/ 41 w 161"/>
                <a:gd name="T27" fmla="*/ 10 h 146"/>
                <a:gd name="T28" fmla="*/ 51 w 161"/>
                <a:gd name="T29" fmla="*/ 4 h 146"/>
                <a:gd name="T30" fmla="*/ 145 w 161"/>
                <a:gd name="T31" fmla="*/ 13 h 146"/>
                <a:gd name="T32" fmla="*/ 142 w 161"/>
                <a:gd name="T33" fmla="*/ 0 h 146"/>
                <a:gd name="T34" fmla="*/ 141 w 161"/>
                <a:gd name="T35" fmla="*/ 33 h 146"/>
                <a:gd name="T36" fmla="*/ 50 w 161"/>
                <a:gd name="T37" fmla="*/ 8 h 146"/>
                <a:gd name="T38" fmla="*/ 137 w 161"/>
                <a:gd name="T39" fmla="*/ 31 h 146"/>
                <a:gd name="T40" fmla="*/ 148 w 161"/>
                <a:gd name="T41" fmla="*/ 16 h 146"/>
                <a:gd name="T42" fmla="*/ 70 w 161"/>
                <a:gd name="T43" fmla="*/ 8 h 146"/>
                <a:gd name="T44" fmla="*/ 137 w 161"/>
                <a:gd name="T45" fmla="*/ 31 h 146"/>
                <a:gd name="T46" fmla="*/ 26 w 161"/>
                <a:gd name="T47" fmla="*/ 84 h 146"/>
                <a:gd name="T48" fmla="*/ 22 w 161"/>
                <a:gd name="T49" fmla="*/ 16 h 146"/>
                <a:gd name="T50" fmla="*/ 26 w 161"/>
                <a:gd name="T51" fmla="*/ 84 h 146"/>
                <a:gd name="T52" fmla="*/ 57 w 161"/>
                <a:gd name="T53" fmla="*/ 28 h 146"/>
                <a:gd name="T54" fmla="*/ 46 w 161"/>
                <a:gd name="T55" fmla="*/ 16 h 146"/>
                <a:gd name="T56" fmla="*/ 57 w 161"/>
                <a:gd name="T57" fmla="*/ 28 h 146"/>
                <a:gd name="T58" fmla="*/ 57 w 161"/>
                <a:gd name="T59" fmla="*/ 31 h 146"/>
                <a:gd name="T60" fmla="*/ 46 w 161"/>
                <a:gd name="T61" fmla="*/ 28 h 146"/>
                <a:gd name="T62" fmla="*/ 57 w 161"/>
                <a:gd name="T63" fmla="*/ 3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1" h="146">
                  <a:moveTo>
                    <a:pt x="50" y="8"/>
                  </a:moveTo>
                  <a:cubicBezTo>
                    <a:pt x="55" y="14"/>
                    <a:pt x="53" y="20"/>
                    <a:pt x="60" y="25"/>
                  </a:cubicBezTo>
                  <a:cubicBezTo>
                    <a:pt x="62" y="23"/>
                    <a:pt x="58" y="18"/>
                    <a:pt x="54" y="17"/>
                  </a:cubicBezTo>
                  <a:cubicBezTo>
                    <a:pt x="64" y="13"/>
                    <a:pt x="65" y="25"/>
                    <a:pt x="63" y="34"/>
                  </a:cubicBezTo>
                  <a:cubicBezTo>
                    <a:pt x="59" y="36"/>
                    <a:pt x="55" y="37"/>
                    <a:pt x="49" y="37"/>
                  </a:cubicBezTo>
                  <a:cubicBezTo>
                    <a:pt x="43" y="31"/>
                    <a:pt x="43" y="19"/>
                    <a:pt x="41" y="13"/>
                  </a:cubicBezTo>
                  <a:cubicBezTo>
                    <a:pt x="14" y="14"/>
                    <a:pt x="9" y="41"/>
                    <a:pt x="16" y="62"/>
                  </a:cubicBezTo>
                  <a:cubicBezTo>
                    <a:pt x="19" y="72"/>
                    <a:pt x="30" y="81"/>
                    <a:pt x="34" y="92"/>
                  </a:cubicBezTo>
                  <a:cubicBezTo>
                    <a:pt x="41" y="111"/>
                    <a:pt x="38" y="129"/>
                    <a:pt x="27" y="146"/>
                  </a:cubicBezTo>
                  <a:cubicBezTo>
                    <a:pt x="28" y="137"/>
                    <a:pt x="39" y="121"/>
                    <a:pt x="33" y="104"/>
                  </a:cubicBezTo>
                  <a:cubicBezTo>
                    <a:pt x="31" y="102"/>
                    <a:pt x="29" y="102"/>
                    <a:pt x="26" y="102"/>
                  </a:cubicBezTo>
                  <a:cubicBezTo>
                    <a:pt x="26" y="100"/>
                    <a:pt x="28" y="101"/>
                    <a:pt x="30" y="101"/>
                  </a:cubicBezTo>
                  <a:cubicBezTo>
                    <a:pt x="28" y="89"/>
                    <a:pt x="7" y="79"/>
                    <a:pt x="4" y="60"/>
                  </a:cubicBezTo>
                  <a:cubicBezTo>
                    <a:pt x="1" y="34"/>
                    <a:pt x="12" y="6"/>
                    <a:pt x="41" y="10"/>
                  </a:cubicBezTo>
                  <a:cubicBezTo>
                    <a:pt x="45" y="9"/>
                    <a:pt x="47" y="5"/>
                    <a:pt x="51" y="4"/>
                  </a:cubicBezTo>
                  <a:cubicBezTo>
                    <a:pt x="86" y="1"/>
                    <a:pt x="128" y="46"/>
                    <a:pt x="145" y="13"/>
                  </a:cubicBezTo>
                  <a:cubicBezTo>
                    <a:pt x="146" y="6"/>
                    <a:pt x="144" y="3"/>
                    <a:pt x="142" y="0"/>
                  </a:cubicBezTo>
                  <a:cubicBezTo>
                    <a:pt x="161" y="2"/>
                    <a:pt x="149" y="29"/>
                    <a:pt x="141" y="33"/>
                  </a:cubicBezTo>
                  <a:cubicBezTo>
                    <a:pt x="111" y="47"/>
                    <a:pt x="71" y="4"/>
                    <a:pt x="50" y="8"/>
                  </a:cubicBezTo>
                  <a:close/>
                  <a:moveTo>
                    <a:pt x="137" y="31"/>
                  </a:moveTo>
                  <a:cubicBezTo>
                    <a:pt x="142" y="29"/>
                    <a:pt x="151" y="17"/>
                    <a:pt x="148" y="16"/>
                  </a:cubicBezTo>
                  <a:cubicBezTo>
                    <a:pt x="130" y="43"/>
                    <a:pt x="93" y="14"/>
                    <a:pt x="70" y="8"/>
                  </a:cubicBezTo>
                  <a:cubicBezTo>
                    <a:pt x="87" y="21"/>
                    <a:pt x="105" y="33"/>
                    <a:pt x="137" y="31"/>
                  </a:cubicBezTo>
                  <a:close/>
                  <a:moveTo>
                    <a:pt x="26" y="84"/>
                  </a:moveTo>
                  <a:cubicBezTo>
                    <a:pt x="10" y="71"/>
                    <a:pt x="7" y="27"/>
                    <a:pt x="22" y="16"/>
                  </a:cubicBezTo>
                  <a:cubicBezTo>
                    <a:pt x="0" y="29"/>
                    <a:pt x="5" y="78"/>
                    <a:pt x="26" y="84"/>
                  </a:cubicBezTo>
                  <a:close/>
                  <a:moveTo>
                    <a:pt x="57" y="28"/>
                  </a:moveTo>
                  <a:cubicBezTo>
                    <a:pt x="55" y="22"/>
                    <a:pt x="53" y="16"/>
                    <a:pt x="46" y="16"/>
                  </a:cubicBezTo>
                  <a:cubicBezTo>
                    <a:pt x="46" y="23"/>
                    <a:pt x="50" y="27"/>
                    <a:pt x="57" y="28"/>
                  </a:cubicBezTo>
                  <a:close/>
                  <a:moveTo>
                    <a:pt x="57" y="31"/>
                  </a:moveTo>
                  <a:cubicBezTo>
                    <a:pt x="51" y="33"/>
                    <a:pt x="49" y="24"/>
                    <a:pt x="46" y="28"/>
                  </a:cubicBezTo>
                  <a:cubicBezTo>
                    <a:pt x="47" y="31"/>
                    <a:pt x="56" y="40"/>
                    <a:pt x="57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l-PL" dirty="0"/>
            </a:p>
          </p:txBody>
        </p:sp>
        <p:sp>
          <p:nvSpPr>
            <p:cNvPr id="92" name="Dowolny kształt 48"/>
            <p:cNvSpPr>
              <a:spLocks noEditPoints="1"/>
            </p:cNvSpPr>
            <p:nvPr/>
          </p:nvSpPr>
          <p:spPr bwMode="auto">
            <a:xfrm>
              <a:off x="903288" y="3313113"/>
              <a:ext cx="336550" cy="338138"/>
            </a:xfrm>
            <a:custGeom>
              <a:avLst/>
              <a:gdLst>
                <a:gd name="T0" fmla="*/ 81 w 150"/>
                <a:gd name="T1" fmla="*/ 22 h 150"/>
                <a:gd name="T2" fmla="*/ 52 w 150"/>
                <a:gd name="T3" fmla="*/ 17 h 150"/>
                <a:gd name="T4" fmla="*/ 60 w 150"/>
                <a:gd name="T5" fmla="*/ 35 h 150"/>
                <a:gd name="T6" fmla="*/ 45 w 150"/>
                <a:gd name="T7" fmla="*/ 39 h 150"/>
                <a:gd name="T8" fmla="*/ 39 w 150"/>
                <a:gd name="T9" fmla="*/ 20 h 150"/>
                <a:gd name="T10" fmla="*/ 14 w 150"/>
                <a:gd name="T11" fmla="*/ 63 h 150"/>
                <a:gd name="T12" fmla="*/ 25 w 150"/>
                <a:gd name="T13" fmla="*/ 148 h 150"/>
                <a:gd name="T14" fmla="*/ 26 w 150"/>
                <a:gd name="T15" fmla="*/ 137 h 150"/>
                <a:gd name="T16" fmla="*/ 23 w 150"/>
                <a:gd name="T17" fmla="*/ 104 h 150"/>
                <a:gd name="T18" fmla="*/ 26 w 150"/>
                <a:gd name="T19" fmla="*/ 101 h 150"/>
                <a:gd name="T20" fmla="*/ 1 w 150"/>
                <a:gd name="T21" fmla="*/ 61 h 150"/>
                <a:gd name="T22" fmla="*/ 38 w 150"/>
                <a:gd name="T23" fmla="*/ 10 h 150"/>
                <a:gd name="T24" fmla="*/ 91 w 150"/>
                <a:gd name="T25" fmla="*/ 16 h 150"/>
                <a:gd name="T26" fmla="*/ 139 w 150"/>
                <a:gd name="T27" fmla="*/ 2 h 150"/>
                <a:gd name="T28" fmla="*/ 150 w 150"/>
                <a:gd name="T29" fmla="*/ 12 h 150"/>
                <a:gd name="T30" fmla="*/ 82 w 150"/>
                <a:gd name="T31" fmla="*/ 20 h 150"/>
                <a:gd name="T32" fmla="*/ 141 w 150"/>
                <a:gd name="T33" fmla="*/ 2 h 150"/>
                <a:gd name="T34" fmla="*/ 143 w 150"/>
                <a:gd name="T35" fmla="*/ 14 h 150"/>
                <a:gd name="T36" fmla="*/ 44 w 150"/>
                <a:gd name="T37" fmla="*/ 9 h 150"/>
                <a:gd name="T38" fmla="*/ 38 w 150"/>
                <a:gd name="T39" fmla="*/ 12 h 150"/>
                <a:gd name="T40" fmla="*/ 2 w 150"/>
                <a:gd name="T41" fmla="*/ 60 h 150"/>
                <a:gd name="T42" fmla="*/ 28 w 150"/>
                <a:gd name="T43" fmla="*/ 102 h 150"/>
                <a:gd name="T44" fmla="*/ 30 w 150"/>
                <a:gd name="T45" fmla="*/ 104 h 150"/>
                <a:gd name="T46" fmla="*/ 32 w 150"/>
                <a:gd name="T47" fmla="*/ 116 h 150"/>
                <a:gd name="T48" fmla="*/ 31 w 150"/>
                <a:gd name="T49" fmla="*/ 93 h 150"/>
                <a:gd name="T50" fmla="*/ 11 w 150"/>
                <a:gd name="T51" fmla="*/ 61 h 150"/>
                <a:gd name="T52" fmla="*/ 23 w 150"/>
                <a:gd name="T53" fmla="*/ 85 h 150"/>
                <a:gd name="T54" fmla="*/ 19 w 150"/>
                <a:gd name="T55" fmla="*/ 17 h 150"/>
                <a:gd name="T56" fmla="*/ 39 w 150"/>
                <a:gd name="T57" fmla="*/ 13 h 150"/>
                <a:gd name="T58" fmla="*/ 42 w 150"/>
                <a:gd name="T59" fmla="*/ 29 h 150"/>
                <a:gd name="T60" fmla="*/ 48 w 150"/>
                <a:gd name="T61" fmla="*/ 29 h 150"/>
                <a:gd name="T62" fmla="*/ 55 w 150"/>
                <a:gd name="T63" fmla="*/ 32 h 150"/>
                <a:gd name="T64" fmla="*/ 42 w 150"/>
                <a:gd name="T65" fmla="*/ 30 h 150"/>
                <a:gd name="T66" fmla="*/ 60 w 150"/>
                <a:gd name="T67" fmla="*/ 27 h 150"/>
                <a:gd name="T68" fmla="*/ 58 w 150"/>
                <a:gd name="T69" fmla="*/ 25 h 150"/>
                <a:gd name="T70" fmla="*/ 56 w 150"/>
                <a:gd name="T71" fmla="*/ 27 h 150"/>
                <a:gd name="T72" fmla="*/ 50 w 150"/>
                <a:gd name="T73" fmla="*/ 18 h 150"/>
                <a:gd name="T74" fmla="*/ 45 w 150"/>
                <a:gd name="T75" fmla="*/ 9 h 150"/>
                <a:gd name="T76" fmla="*/ 57 w 150"/>
                <a:gd name="T77" fmla="*/ 25 h 150"/>
                <a:gd name="T78" fmla="*/ 53 w 150"/>
                <a:gd name="T79" fmla="*/ 33 h 150"/>
                <a:gd name="T80" fmla="*/ 44 w 150"/>
                <a:gd name="T81" fmla="*/ 29 h 150"/>
                <a:gd name="T82" fmla="*/ 8 w 150"/>
                <a:gd name="T83" fmla="*/ 46 h 150"/>
                <a:gd name="T84" fmla="*/ 146 w 150"/>
                <a:gd name="T85" fmla="*/ 18 h 150"/>
                <a:gd name="T86" fmla="*/ 134 w 150"/>
                <a:gd name="T87" fmla="*/ 33 h 150"/>
                <a:gd name="T88" fmla="*/ 67 w 150"/>
                <a:gd name="T89" fmla="*/ 9 h 150"/>
                <a:gd name="T90" fmla="*/ 145 w 150"/>
                <a:gd name="T91" fmla="*/ 16 h 150"/>
                <a:gd name="T92" fmla="*/ 133 w 150"/>
                <a:gd name="T93" fmla="*/ 31 h 150"/>
                <a:gd name="T94" fmla="*/ 71 w 150"/>
                <a:gd name="T95" fmla="*/ 11 h 150"/>
                <a:gd name="T96" fmla="*/ 54 w 150"/>
                <a:gd name="T97" fmla="*/ 30 h 150"/>
                <a:gd name="T98" fmla="*/ 43 w 150"/>
                <a:gd name="T99" fmla="*/ 16 h 150"/>
                <a:gd name="T100" fmla="*/ 43 w 150"/>
                <a:gd name="T101" fmla="*/ 1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0" h="150">
                  <a:moveTo>
                    <a:pt x="150" y="12"/>
                  </a:moveTo>
                  <a:cubicBezTo>
                    <a:pt x="150" y="20"/>
                    <a:pt x="143" y="32"/>
                    <a:pt x="138" y="34"/>
                  </a:cubicBezTo>
                  <a:cubicBezTo>
                    <a:pt x="120" y="43"/>
                    <a:pt x="99" y="32"/>
                    <a:pt x="81" y="22"/>
                  </a:cubicBezTo>
                  <a:cubicBezTo>
                    <a:pt x="69" y="15"/>
                    <a:pt x="57" y="9"/>
                    <a:pt x="48" y="10"/>
                  </a:cubicBezTo>
                  <a:cubicBezTo>
                    <a:pt x="50" y="12"/>
                    <a:pt x="51" y="15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4" y="16"/>
                    <a:pt x="56" y="16"/>
                    <a:pt x="58" y="17"/>
                  </a:cubicBezTo>
                  <a:cubicBezTo>
                    <a:pt x="61" y="19"/>
                    <a:pt x="61" y="24"/>
                    <a:pt x="61" y="27"/>
                  </a:cubicBezTo>
                  <a:cubicBezTo>
                    <a:pt x="61" y="30"/>
                    <a:pt x="61" y="33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38"/>
                    <a:pt x="52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1" y="34"/>
                    <a:pt x="40" y="26"/>
                    <a:pt x="39" y="20"/>
                  </a:cubicBezTo>
                  <a:cubicBezTo>
                    <a:pt x="39" y="18"/>
                    <a:pt x="38" y="16"/>
                    <a:pt x="38" y="14"/>
                  </a:cubicBezTo>
                  <a:cubicBezTo>
                    <a:pt x="21" y="15"/>
                    <a:pt x="11" y="27"/>
                    <a:pt x="11" y="47"/>
                  </a:cubicBezTo>
                  <a:cubicBezTo>
                    <a:pt x="11" y="52"/>
                    <a:pt x="12" y="58"/>
                    <a:pt x="14" y="63"/>
                  </a:cubicBezTo>
                  <a:cubicBezTo>
                    <a:pt x="15" y="68"/>
                    <a:pt x="18" y="72"/>
                    <a:pt x="22" y="77"/>
                  </a:cubicBezTo>
                  <a:cubicBezTo>
                    <a:pt x="26" y="82"/>
                    <a:pt x="30" y="87"/>
                    <a:pt x="32" y="93"/>
                  </a:cubicBezTo>
                  <a:cubicBezTo>
                    <a:pt x="39" y="111"/>
                    <a:pt x="36" y="130"/>
                    <a:pt x="25" y="148"/>
                  </a:cubicBezTo>
                  <a:cubicBezTo>
                    <a:pt x="23" y="150"/>
                    <a:pt x="23" y="150"/>
                    <a:pt x="23" y="150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4" y="144"/>
                    <a:pt x="25" y="141"/>
                    <a:pt x="26" y="137"/>
                  </a:cubicBezTo>
                  <a:cubicBezTo>
                    <a:pt x="28" y="131"/>
                    <a:pt x="31" y="123"/>
                    <a:pt x="31" y="116"/>
                  </a:cubicBezTo>
                  <a:cubicBezTo>
                    <a:pt x="31" y="112"/>
                    <a:pt x="30" y="108"/>
                    <a:pt x="29" y="105"/>
                  </a:cubicBezTo>
                  <a:cubicBezTo>
                    <a:pt x="28" y="104"/>
                    <a:pt x="26" y="104"/>
                    <a:pt x="23" y="10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2" y="103"/>
                    <a:pt x="22" y="103"/>
                    <a:pt x="22" y="103"/>
                  </a:cubicBezTo>
                  <a:cubicBezTo>
                    <a:pt x="22" y="101"/>
                    <a:pt x="24" y="101"/>
                    <a:pt x="26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5" y="97"/>
                    <a:pt x="21" y="93"/>
                    <a:pt x="17" y="88"/>
                  </a:cubicBezTo>
                  <a:cubicBezTo>
                    <a:pt x="10" y="81"/>
                    <a:pt x="2" y="72"/>
                    <a:pt x="1" y="61"/>
                  </a:cubicBezTo>
                  <a:cubicBezTo>
                    <a:pt x="0" y="58"/>
                    <a:pt x="0" y="55"/>
                    <a:pt x="0" y="52"/>
                  </a:cubicBezTo>
                  <a:cubicBezTo>
                    <a:pt x="0" y="37"/>
                    <a:pt x="5" y="24"/>
                    <a:pt x="13" y="17"/>
                  </a:cubicBezTo>
                  <a:cubicBezTo>
                    <a:pt x="20" y="11"/>
                    <a:pt x="28" y="9"/>
                    <a:pt x="38" y="10"/>
                  </a:cubicBezTo>
                  <a:cubicBezTo>
                    <a:pt x="40" y="10"/>
                    <a:pt x="41" y="9"/>
                    <a:pt x="43" y="7"/>
                  </a:cubicBezTo>
                  <a:cubicBezTo>
                    <a:pt x="44" y="6"/>
                    <a:pt x="46" y="5"/>
                    <a:pt x="48" y="4"/>
                  </a:cubicBezTo>
                  <a:cubicBezTo>
                    <a:pt x="62" y="3"/>
                    <a:pt x="77" y="9"/>
                    <a:pt x="91" y="16"/>
                  </a:cubicBezTo>
                  <a:cubicBezTo>
                    <a:pt x="113" y="25"/>
                    <a:pt x="131" y="33"/>
                    <a:pt x="141" y="13"/>
                  </a:cubicBezTo>
                  <a:cubicBezTo>
                    <a:pt x="142" y="12"/>
                    <a:pt x="142" y="11"/>
                    <a:pt x="142" y="10"/>
                  </a:cubicBezTo>
                  <a:cubicBezTo>
                    <a:pt x="142" y="7"/>
                    <a:pt x="140" y="4"/>
                    <a:pt x="139" y="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6" y="1"/>
                    <a:pt x="150" y="5"/>
                    <a:pt x="150" y="12"/>
                  </a:cubicBezTo>
                  <a:close/>
                  <a:moveTo>
                    <a:pt x="45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56" y="7"/>
                    <a:pt x="68" y="13"/>
                    <a:pt x="82" y="20"/>
                  </a:cubicBezTo>
                  <a:cubicBezTo>
                    <a:pt x="100" y="30"/>
                    <a:pt x="120" y="41"/>
                    <a:pt x="138" y="33"/>
                  </a:cubicBezTo>
                  <a:cubicBezTo>
                    <a:pt x="142" y="31"/>
                    <a:pt x="148" y="20"/>
                    <a:pt x="148" y="12"/>
                  </a:cubicBezTo>
                  <a:cubicBezTo>
                    <a:pt x="148" y="8"/>
                    <a:pt x="147" y="3"/>
                    <a:pt x="141" y="2"/>
                  </a:cubicBezTo>
                  <a:cubicBezTo>
                    <a:pt x="142" y="4"/>
                    <a:pt x="143" y="7"/>
                    <a:pt x="143" y="10"/>
                  </a:cubicBezTo>
                  <a:cubicBezTo>
                    <a:pt x="143" y="11"/>
                    <a:pt x="143" y="13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32" y="35"/>
                    <a:pt x="112" y="26"/>
                    <a:pt x="91" y="17"/>
                  </a:cubicBezTo>
                  <a:cubicBezTo>
                    <a:pt x="76" y="11"/>
                    <a:pt x="62" y="5"/>
                    <a:pt x="48" y="6"/>
                  </a:cubicBezTo>
                  <a:cubicBezTo>
                    <a:pt x="46" y="6"/>
                    <a:pt x="45" y="7"/>
                    <a:pt x="44" y="9"/>
                  </a:cubicBezTo>
                  <a:cubicBezTo>
                    <a:pt x="42" y="10"/>
                    <a:pt x="41" y="11"/>
                    <a:pt x="39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0"/>
                    <a:pt x="20" y="13"/>
                    <a:pt x="14" y="18"/>
                  </a:cubicBezTo>
                  <a:cubicBezTo>
                    <a:pt x="6" y="25"/>
                    <a:pt x="2" y="37"/>
                    <a:pt x="2" y="52"/>
                  </a:cubicBezTo>
                  <a:cubicBezTo>
                    <a:pt x="2" y="55"/>
                    <a:pt x="2" y="58"/>
                    <a:pt x="2" y="60"/>
                  </a:cubicBezTo>
                  <a:cubicBezTo>
                    <a:pt x="4" y="72"/>
                    <a:pt x="11" y="80"/>
                    <a:pt x="18" y="87"/>
                  </a:cubicBezTo>
                  <a:cubicBezTo>
                    <a:pt x="23" y="92"/>
                    <a:pt x="27" y="97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3"/>
                    <a:pt x="29" y="103"/>
                    <a:pt x="30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8"/>
                    <a:pt x="32" y="112"/>
                    <a:pt x="32" y="116"/>
                  </a:cubicBezTo>
                  <a:cubicBezTo>
                    <a:pt x="32" y="124"/>
                    <a:pt x="30" y="131"/>
                    <a:pt x="28" y="138"/>
                  </a:cubicBezTo>
                  <a:cubicBezTo>
                    <a:pt x="27" y="140"/>
                    <a:pt x="26" y="141"/>
                    <a:pt x="26" y="143"/>
                  </a:cubicBezTo>
                  <a:cubicBezTo>
                    <a:pt x="35" y="127"/>
                    <a:pt x="37" y="110"/>
                    <a:pt x="31" y="93"/>
                  </a:cubicBezTo>
                  <a:cubicBezTo>
                    <a:pt x="28" y="88"/>
                    <a:pt x="25" y="83"/>
                    <a:pt x="21" y="78"/>
                  </a:cubicBezTo>
                  <a:cubicBezTo>
                    <a:pt x="17" y="73"/>
                    <a:pt x="14" y="69"/>
                    <a:pt x="12" y="64"/>
                  </a:cubicBezTo>
                  <a:cubicBezTo>
                    <a:pt x="12" y="63"/>
                    <a:pt x="12" y="62"/>
                    <a:pt x="11" y="61"/>
                  </a:cubicBezTo>
                  <a:cubicBezTo>
                    <a:pt x="13" y="71"/>
                    <a:pt x="17" y="79"/>
                    <a:pt x="23" y="84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0" y="82"/>
                    <a:pt x="4" y="64"/>
                    <a:pt x="4" y="49"/>
                  </a:cubicBezTo>
                  <a:cubicBezTo>
                    <a:pt x="4" y="34"/>
                    <a:pt x="9" y="21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21"/>
                    <a:pt x="12" y="28"/>
                    <a:pt x="10" y="37"/>
                  </a:cubicBezTo>
                  <a:cubicBezTo>
                    <a:pt x="13" y="22"/>
                    <a:pt x="23" y="14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8"/>
                    <a:pt x="40" y="20"/>
                  </a:cubicBezTo>
                  <a:cubicBezTo>
                    <a:pt x="41" y="23"/>
                    <a:pt x="41" y="26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8"/>
                    <a:pt x="44" y="27"/>
                    <a:pt x="44" y="27"/>
                  </a:cubicBezTo>
                  <a:cubicBezTo>
                    <a:pt x="46" y="27"/>
                    <a:pt x="47" y="28"/>
                    <a:pt x="48" y="29"/>
                  </a:cubicBezTo>
                  <a:cubicBezTo>
                    <a:pt x="50" y="31"/>
                    <a:pt x="52" y="32"/>
                    <a:pt x="54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5"/>
                    <a:pt x="53" y="36"/>
                    <a:pt x="52" y="37"/>
                  </a:cubicBezTo>
                  <a:cubicBezTo>
                    <a:pt x="48" y="38"/>
                    <a:pt x="43" y="32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3"/>
                    <a:pt x="44" y="35"/>
                    <a:pt x="46" y="37"/>
                  </a:cubicBezTo>
                  <a:cubicBezTo>
                    <a:pt x="52" y="38"/>
                    <a:pt x="56" y="37"/>
                    <a:pt x="59" y="35"/>
                  </a:cubicBezTo>
                  <a:cubicBezTo>
                    <a:pt x="60" y="32"/>
                    <a:pt x="60" y="30"/>
                    <a:pt x="60" y="27"/>
                  </a:cubicBezTo>
                  <a:cubicBezTo>
                    <a:pt x="60" y="23"/>
                    <a:pt x="59" y="20"/>
                    <a:pt x="57" y="18"/>
                  </a:cubicBezTo>
                  <a:cubicBezTo>
                    <a:pt x="56" y="18"/>
                    <a:pt x="55" y="18"/>
                    <a:pt x="53" y="18"/>
                  </a:cubicBezTo>
                  <a:cubicBezTo>
                    <a:pt x="56" y="19"/>
                    <a:pt x="58" y="22"/>
                    <a:pt x="58" y="25"/>
                  </a:cubicBezTo>
                  <a:cubicBezTo>
                    <a:pt x="58" y="26"/>
                    <a:pt x="58" y="26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3" y="24"/>
                    <a:pt x="52" y="21"/>
                    <a:pt x="51" y="19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5"/>
                    <a:pt x="49" y="12"/>
                    <a:pt x="46" y="10"/>
                  </a:cubicBezTo>
                  <a:lnTo>
                    <a:pt x="45" y="9"/>
                  </a:lnTo>
                  <a:close/>
                  <a:moveTo>
                    <a:pt x="57" y="25"/>
                  </a:moveTo>
                  <a:cubicBezTo>
                    <a:pt x="57" y="24"/>
                    <a:pt x="55" y="21"/>
                    <a:pt x="53" y="19"/>
                  </a:cubicBezTo>
                  <a:cubicBezTo>
                    <a:pt x="53" y="21"/>
                    <a:pt x="54" y="23"/>
                    <a:pt x="57" y="25"/>
                  </a:cubicBezTo>
                  <a:close/>
                  <a:moveTo>
                    <a:pt x="44" y="29"/>
                  </a:moveTo>
                  <a:cubicBezTo>
                    <a:pt x="45" y="32"/>
                    <a:pt x="49" y="36"/>
                    <a:pt x="51" y="35"/>
                  </a:cubicBezTo>
                  <a:cubicBezTo>
                    <a:pt x="52" y="35"/>
                    <a:pt x="53" y="34"/>
                    <a:pt x="53" y="33"/>
                  </a:cubicBezTo>
                  <a:cubicBezTo>
                    <a:pt x="51" y="33"/>
                    <a:pt x="49" y="32"/>
                    <a:pt x="47" y="30"/>
                  </a:cubicBezTo>
                  <a:cubicBezTo>
                    <a:pt x="46" y="30"/>
                    <a:pt x="45" y="29"/>
                    <a:pt x="45" y="29"/>
                  </a:cubicBezTo>
                  <a:cubicBezTo>
                    <a:pt x="44" y="29"/>
                    <a:pt x="44" y="29"/>
                    <a:pt x="44" y="29"/>
                  </a:cubicBezTo>
                  <a:close/>
                  <a:moveTo>
                    <a:pt x="5" y="49"/>
                  </a:moveTo>
                  <a:cubicBezTo>
                    <a:pt x="5" y="62"/>
                    <a:pt x="10" y="77"/>
                    <a:pt x="19" y="82"/>
                  </a:cubicBezTo>
                  <a:cubicBezTo>
                    <a:pt x="12" y="74"/>
                    <a:pt x="8" y="58"/>
                    <a:pt x="8" y="46"/>
                  </a:cubicBezTo>
                  <a:cubicBezTo>
                    <a:pt x="8" y="36"/>
                    <a:pt x="10" y="28"/>
                    <a:pt x="13" y="22"/>
                  </a:cubicBezTo>
                  <a:cubicBezTo>
                    <a:pt x="8" y="29"/>
                    <a:pt x="5" y="38"/>
                    <a:pt x="5" y="49"/>
                  </a:cubicBezTo>
                  <a:close/>
                  <a:moveTo>
                    <a:pt x="146" y="18"/>
                  </a:moveTo>
                  <a:cubicBezTo>
                    <a:pt x="146" y="18"/>
                    <a:pt x="146" y="18"/>
                    <a:pt x="146" y="18"/>
                  </a:cubicBezTo>
                  <a:cubicBezTo>
                    <a:pt x="146" y="21"/>
                    <a:pt x="139" y="31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03" y="35"/>
                    <a:pt x="85" y="24"/>
                    <a:pt x="66" y="1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3" y="10"/>
                    <a:pt x="80" y="13"/>
                    <a:pt x="88" y="17"/>
                  </a:cubicBezTo>
                  <a:cubicBezTo>
                    <a:pt x="108" y="26"/>
                    <a:pt x="131" y="36"/>
                    <a:pt x="144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6" y="16"/>
                    <a:pt x="146" y="16"/>
                    <a:pt x="146" y="18"/>
                  </a:cubicBezTo>
                  <a:close/>
                  <a:moveTo>
                    <a:pt x="133" y="31"/>
                  </a:moveTo>
                  <a:cubicBezTo>
                    <a:pt x="138" y="29"/>
                    <a:pt x="144" y="21"/>
                    <a:pt x="145" y="18"/>
                  </a:cubicBezTo>
                  <a:cubicBezTo>
                    <a:pt x="131" y="37"/>
                    <a:pt x="108" y="27"/>
                    <a:pt x="87" y="18"/>
                  </a:cubicBezTo>
                  <a:cubicBezTo>
                    <a:pt x="81" y="15"/>
                    <a:pt x="76" y="13"/>
                    <a:pt x="71" y="11"/>
                  </a:cubicBezTo>
                  <a:cubicBezTo>
                    <a:pt x="88" y="23"/>
                    <a:pt x="105" y="33"/>
                    <a:pt x="133" y="31"/>
                  </a:cubicBezTo>
                  <a:close/>
                  <a:moveTo>
                    <a:pt x="55" y="30"/>
                  </a:moveTo>
                  <a:cubicBezTo>
                    <a:pt x="54" y="30"/>
                    <a:pt x="54" y="30"/>
                    <a:pt x="54" y="30"/>
                  </a:cubicBezTo>
                  <a:cubicBezTo>
                    <a:pt x="47" y="29"/>
                    <a:pt x="42" y="25"/>
                    <a:pt x="42" y="17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17"/>
                    <a:pt x="53" y="23"/>
                    <a:pt x="55" y="29"/>
                  </a:cubicBezTo>
                  <a:lnTo>
                    <a:pt x="55" y="30"/>
                  </a:lnTo>
                  <a:close/>
                  <a:moveTo>
                    <a:pt x="43" y="17"/>
                  </a:moveTo>
                  <a:cubicBezTo>
                    <a:pt x="44" y="24"/>
                    <a:pt x="47" y="27"/>
                    <a:pt x="53" y="28"/>
                  </a:cubicBezTo>
                  <a:cubicBezTo>
                    <a:pt x="51" y="23"/>
                    <a:pt x="49" y="19"/>
                    <a:pt x="43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l-PL" dirty="0"/>
            </a:p>
          </p:txBody>
        </p:sp>
        <p:sp>
          <p:nvSpPr>
            <p:cNvPr id="93" name="Dowolny kształt 49"/>
            <p:cNvSpPr>
              <a:spLocks noEditPoints="1"/>
            </p:cNvSpPr>
            <p:nvPr/>
          </p:nvSpPr>
          <p:spPr bwMode="auto">
            <a:xfrm>
              <a:off x="4162425" y="3344863"/>
              <a:ext cx="334963" cy="328613"/>
            </a:xfrm>
            <a:custGeom>
              <a:avLst/>
              <a:gdLst>
                <a:gd name="T0" fmla="*/ 61 w 149"/>
                <a:gd name="T1" fmla="*/ 17 h 146"/>
                <a:gd name="T2" fmla="*/ 70 w 149"/>
                <a:gd name="T3" fmla="*/ 13 h 146"/>
                <a:gd name="T4" fmla="*/ 67 w 149"/>
                <a:gd name="T5" fmla="*/ 22 h 146"/>
                <a:gd name="T6" fmla="*/ 71 w 149"/>
                <a:gd name="T7" fmla="*/ 8 h 146"/>
                <a:gd name="T8" fmla="*/ 77 w 149"/>
                <a:gd name="T9" fmla="*/ 20 h 146"/>
                <a:gd name="T10" fmla="*/ 146 w 149"/>
                <a:gd name="T11" fmla="*/ 39 h 146"/>
                <a:gd name="T12" fmla="*/ 125 w 149"/>
                <a:gd name="T13" fmla="*/ 103 h 146"/>
                <a:gd name="T14" fmla="*/ 146 w 149"/>
                <a:gd name="T15" fmla="*/ 99 h 146"/>
                <a:gd name="T16" fmla="*/ 148 w 149"/>
                <a:gd name="T17" fmla="*/ 120 h 146"/>
                <a:gd name="T18" fmla="*/ 129 w 149"/>
                <a:gd name="T19" fmla="*/ 119 h 146"/>
                <a:gd name="T20" fmla="*/ 141 w 149"/>
                <a:gd name="T21" fmla="*/ 143 h 146"/>
                <a:gd name="T22" fmla="*/ 124 w 149"/>
                <a:gd name="T23" fmla="*/ 108 h 146"/>
                <a:gd name="T24" fmla="*/ 121 w 149"/>
                <a:gd name="T25" fmla="*/ 76 h 146"/>
                <a:gd name="T26" fmla="*/ 132 w 149"/>
                <a:gd name="T27" fmla="*/ 18 h 146"/>
                <a:gd name="T28" fmla="*/ 46 w 149"/>
                <a:gd name="T29" fmla="*/ 31 h 146"/>
                <a:gd name="T30" fmla="*/ 0 w 149"/>
                <a:gd name="T31" fmla="*/ 27 h 146"/>
                <a:gd name="T32" fmla="*/ 60 w 149"/>
                <a:gd name="T33" fmla="*/ 24 h 146"/>
                <a:gd name="T34" fmla="*/ 58 w 149"/>
                <a:gd name="T35" fmla="*/ 11 h 146"/>
                <a:gd name="T36" fmla="*/ 68 w 149"/>
                <a:gd name="T37" fmla="*/ 8 h 146"/>
                <a:gd name="T38" fmla="*/ 61 w 149"/>
                <a:gd name="T39" fmla="*/ 17 h 146"/>
                <a:gd name="T40" fmla="*/ 58 w 149"/>
                <a:gd name="T41" fmla="*/ 27 h 146"/>
                <a:gd name="T42" fmla="*/ 31 w 149"/>
                <a:gd name="T43" fmla="*/ 25 h 146"/>
                <a:gd name="T44" fmla="*/ 58 w 149"/>
                <a:gd name="T45" fmla="*/ 27 h 146"/>
                <a:gd name="T46" fmla="*/ 101 w 149"/>
                <a:gd name="T47" fmla="*/ 11 h 146"/>
                <a:gd name="T48" fmla="*/ 88 w 149"/>
                <a:gd name="T49" fmla="*/ 20 h 146"/>
                <a:gd name="T50" fmla="*/ 101 w 149"/>
                <a:gd name="T51" fmla="*/ 11 h 146"/>
                <a:gd name="T52" fmla="*/ 142 w 149"/>
                <a:gd name="T53" fmla="*/ 32 h 146"/>
                <a:gd name="T54" fmla="*/ 141 w 149"/>
                <a:gd name="T55" fmla="*/ 34 h 146"/>
                <a:gd name="T56" fmla="*/ 122 w 149"/>
                <a:gd name="T57" fmla="*/ 95 h 146"/>
                <a:gd name="T58" fmla="*/ 142 w 149"/>
                <a:gd name="T59" fmla="*/ 32 h 146"/>
                <a:gd name="T60" fmla="*/ 145 w 149"/>
                <a:gd name="T61" fmla="*/ 119 h 146"/>
                <a:gd name="T62" fmla="*/ 142 w 149"/>
                <a:gd name="T63" fmla="*/ 106 h 146"/>
                <a:gd name="T64" fmla="*/ 132 w 149"/>
                <a:gd name="T65" fmla="*/ 106 h 146"/>
                <a:gd name="T66" fmla="*/ 145 w 149"/>
                <a:gd name="T67" fmla="*/ 119 h 146"/>
                <a:gd name="T68" fmla="*/ 146 w 149"/>
                <a:gd name="T69" fmla="*/ 103 h 146"/>
                <a:gd name="T70" fmla="*/ 134 w 149"/>
                <a:gd name="T71" fmla="*/ 103 h 146"/>
                <a:gd name="T72" fmla="*/ 146 w 149"/>
                <a:gd name="T73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9" h="146">
                  <a:moveTo>
                    <a:pt x="61" y="17"/>
                  </a:moveTo>
                  <a:cubicBezTo>
                    <a:pt x="64" y="17"/>
                    <a:pt x="67" y="9"/>
                    <a:pt x="70" y="13"/>
                  </a:cubicBezTo>
                  <a:cubicBezTo>
                    <a:pt x="68" y="15"/>
                    <a:pt x="65" y="17"/>
                    <a:pt x="67" y="22"/>
                  </a:cubicBezTo>
                  <a:cubicBezTo>
                    <a:pt x="78" y="22"/>
                    <a:pt x="72" y="11"/>
                    <a:pt x="71" y="8"/>
                  </a:cubicBezTo>
                  <a:cubicBezTo>
                    <a:pt x="75" y="4"/>
                    <a:pt x="81" y="15"/>
                    <a:pt x="77" y="20"/>
                  </a:cubicBezTo>
                  <a:cubicBezTo>
                    <a:pt x="103" y="0"/>
                    <a:pt x="144" y="7"/>
                    <a:pt x="146" y="39"/>
                  </a:cubicBezTo>
                  <a:cubicBezTo>
                    <a:pt x="148" y="63"/>
                    <a:pt x="123" y="79"/>
                    <a:pt x="125" y="103"/>
                  </a:cubicBezTo>
                  <a:cubicBezTo>
                    <a:pt x="130" y="105"/>
                    <a:pt x="138" y="94"/>
                    <a:pt x="146" y="99"/>
                  </a:cubicBezTo>
                  <a:cubicBezTo>
                    <a:pt x="149" y="104"/>
                    <a:pt x="147" y="114"/>
                    <a:pt x="148" y="120"/>
                  </a:cubicBezTo>
                  <a:cubicBezTo>
                    <a:pt x="142" y="125"/>
                    <a:pt x="135" y="122"/>
                    <a:pt x="129" y="119"/>
                  </a:cubicBezTo>
                  <a:cubicBezTo>
                    <a:pt x="129" y="131"/>
                    <a:pt x="129" y="143"/>
                    <a:pt x="141" y="143"/>
                  </a:cubicBezTo>
                  <a:cubicBezTo>
                    <a:pt x="120" y="146"/>
                    <a:pt x="125" y="125"/>
                    <a:pt x="124" y="108"/>
                  </a:cubicBezTo>
                  <a:cubicBezTo>
                    <a:pt x="123" y="95"/>
                    <a:pt x="118" y="88"/>
                    <a:pt x="121" y="76"/>
                  </a:cubicBezTo>
                  <a:cubicBezTo>
                    <a:pt x="125" y="57"/>
                    <a:pt x="149" y="40"/>
                    <a:pt x="132" y="18"/>
                  </a:cubicBezTo>
                  <a:cubicBezTo>
                    <a:pt x="101" y="5"/>
                    <a:pt x="76" y="33"/>
                    <a:pt x="46" y="31"/>
                  </a:cubicBezTo>
                  <a:cubicBezTo>
                    <a:pt x="31" y="30"/>
                    <a:pt x="16" y="16"/>
                    <a:pt x="0" y="27"/>
                  </a:cubicBezTo>
                  <a:cubicBezTo>
                    <a:pt x="14" y="12"/>
                    <a:pt x="37" y="23"/>
                    <a:pt x="60" y="24"/>
                  </a:cubicBezTo>
                  <a:cubicBezTo>
                    <a:pt x="62" y="22"/>
                    <a:pt x="58" y="15"/>
                    <a:pt x="58" y="11"/>
                  </a:cubicBezTo>
                  <a:cubicBezTo>
                    <a:pt x="61" y="10"/>
                    <a:pt x="64" y="4"/>
                    <a:pt x="68" y="8"/>
                  </a:cubicBezTo>
                  <a:cubicBezTo>
                    <a:pt x="67" y="9"/>
                    <a:pt x="59" y="9"/>
                    <a:pt x="61" y="17"/>
                  </a:cubicBezTo>
                  <a:close/>
                  <a:moveTo>
                    <a:pt x="58" y="27"/>
                  </a:moveTo>
                  <a:cubicBezTo>
                    <a:pt x="49" y="25"/>
                    <a:pt x="41" y="22"/>
                    <a:pt x="31" y="25"/>
                  </a:cubicBezTo>
                  <a:cubicBezTo>
                    <a:pt x="41" y="26"/>
                    <a:pt x="49" y="32"/>
                    <a:pt x="58" y="27"/>
                  </a:cubicBezTo>
                  <a:close/>
                  <a:moveTo>
                    <a:pt x="101" y="11"/>
                  </a:moveTo>
                  <a:cubicBezTo>
                    <a:pt x="98" y="14"/>
                    <a:pt x="85" y="15"/>
                    <a:pt x="88" y="20"/>
                  </a:cubicBezTo>
                  <a:cubicBezTo>
                    <a:pt x="90" y="15"/>
                    <a:pt x="104" y="16"/>
                    <a:pt x="101" y="11"/>
                  </a:cubicBezTo>
                  <a:close/>
                  <a:moveTo>
                    <a:pt x="142" y="32"/>
                  </a:moveTo>
                  <a:cubicBezTo>
                    <a:pt x="140" y="29"/>
                    <a:pt x="138" y="30"/>
                    <a:pt x="141" y="34"/>
                  </a:cubicBezTo>
                  <a:cubicBezTo>
                    <a:pt x="139" y="59"/>
                    <a:pt x="121" y="67"/>
                    <a:pt x="122" y="95"/>
                  </a:cubicBezTo>
                  <a:cubicBezTo>
                    <a:pt x="127" y="73"/>
                    <a:pt x="146" y="59"/>
                    <a:pt x="142" y="32"/>
                  </a:cubicBezTo>
                  <a:close/>
                  <a:moveTo>
                    <a:pt x="145" y="119"/>
                  </a:moveTo>
                  <a:cubicBezTo>
                    <a:pt x="145" y="113"/>
                    <a:pt x="145" y="109"/>
                    <a:pt x="142" y="106"/>
                  </a:cubicBezTo>
                  <a:cubicBezTo>
                    <a:pt x="139" y="106"/>
                    <a:pt x="135" y="106"/>
                    <a:pt x="132" y="106"/>
                  </a:cubicBezTo>
                  <a:cubicBezTo>
                    <a:pt x="126" y="113"/>
                    <a:pt x="134" y="121"/>
                    <a:pt x="145" y="119"/>
                  </a:cubicBezTo>
                  <a:close/>
                  <a:moveTo>
                    <a:pt x="146" y="103"/>
                  </a:moveTo>
                  <a:cubicBezTo>
                    <a:pt x="142" y="100"/>
                    <a:pt x="137" y="100"/>
                    <a:pt x="134" y="103"/>
                  </a:cubicBezTo>
                  <a:cubicBezTo>
                    <a:pt x="139" y="101"/>
                    <a:pt x="144" y="107"/>
                    <a:pt x="146" y="10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l-PL" dirty="0"/>
            </a:p>
          </p:txBody>
        </p:sp>
        <p:sp>
          <p:nvSpPr>
            <p:cNvPr id="94" name="Dowolny kształt 50"/>
            <p:cNvSpPr>
              <a:spLocks noEditPoints="1"/>
            </p:cNvSpPr>
            <p:nvPr/>
          </p:nvSpPr>
          <p:spPr bwMode="auto">
            <a:xfrm>
              <a:off x="4162425" y="3359150"/>
              <a:ext cx="334963" cy="309563"/>
            </a:xfrm>
            <a:custGeom>
              <a:avLst/>
              <a:gdLst>
                <a:gd name="T0" fmla="*/ 69 w 149"/>
                <a:gd name="T1" fmla="*/ 3 h 138"/>
                <a:gd name="T2" fmla="*/ 64 w 149"/>
                <a:gd name="T3" fmla="*/ 7 h 138"/>
                <a:gd name="T4" fmla="*/ 70 w 149"/>
                <a:gd name="T5" fmla="*/ 7 h 138"/>
                <a:gd name="T6" fmla="*/ 70 w 149"/>
                <a:gd name="T7" fmla="*/ 3 h 138"/>
                <a:gd name="T8" fmla="*/ 73 w 149"/>
                <a:gd name="T9" fmla="*/ 1 h 138"/>
                <a:gd name="T10" fmla="*/ 147 w 149"/>
                <a:gd name="T11" fmla="*/ 33 h 138"/>
                <a:gd name="T12" fmla="*/ 142 w 149"/>
                <a:gd name="T13" fmla="*/ 91 h 138"/>
                <a:gd name="T14" fmla="*/ 149 w 149"/>
                <a:gd name="T15" fmla="*/ 114 h 138"/>
                <a:gd name="T16" fmla="*/ 130 w 149"/>
                <a:gd name="T17" fmla="*/ 114 h 138"/>
                <a:gd name="T18" fmla="*/ 137 w 149"/>
                <a:gd name="T19" fmla="*/ 138 h 138"/>
                <a:gd name="T20" fmla="*/ 122 w 149"/>
                <a:gd name="T21" fmla="*/ 94 h 138"/>
                <a:gd name="T22" fmla="*/ 129 w 149"/>
                <a:gd name="T23" fmla="*/ 51 h 138"/>
                <a:gd name="T24" fmla="*/ 49 w 149"/>
                <a:gd name="T25" fmla="*/ 26 h 138"/>
                <a:gd name="T26" fmla="*/ 1 w 149"/>
                <a:gd name="T27" fmla="*/ 21 h 138"/>
                <a:gd name="T28" fmla="*/ 39 w 149"/>
                <a:gd name="T29" fmla="*/ 15 h 138"/>
                <a:gd name="T30" fmla="*/ 58 w 149"/>
                <a:gd name="T31" fmla="*/ 5 h 138"/>
                <a:gd name="T32" fmla="*/ 67 w 149"/>
                <a:gd name="T33" fmla="*/ 2 h 138"/>
                <a:gd name="T34" fmla="*/ 60 w 149"/>
                <a:gd name="T35" fmla="*/ 10 h 138"/>
                <a:gd name="T36" fmla="*/ 77 w 149"/>
                <a:gd name="T37" fmla="*/ 14 h 138"/>
                <a:gd name="T38" fmla="*/ 73 w 149"/>
                <a:gd name="T39" fmla="*/ 15 h 138"/>
                <a:gd name="T40" fmla="*/ 68 w 149"/>
                <a:gd name="T41" fmla="*/ 8 h 138"/>
                <a:gd name="T42" fmla="*/ 61 w 149"/>
                <a:gd name="T43" fmla="*/ 12 h 138"/>
                <a:gd name="T44" fmla="*/ 60 w 149"/>
                <a:gd name="T45" fmla="*/ 19 h 138"/>
                <a:gd name="T46" fmla="*/ 7 w 149"/>
                <a:gd name="T47" fmla="*/ 17 h 138"/>
                <a:gd name="T48" fmla="*/ 40 w 149"/>
                <a:gd name="T49" fmla="*/ 17 h 138"/>
                <a:gd name="T50" fmla="*/ 60 w 149"/>
                <a:gd name="T51" fmla="*/ 20 h 138"/>
                <a:gd name="T52" fmla="*/ 31 w 149"/>
                <a:gd name="T53" fmla="*/ 20 h 138"/>
                <a:gd name="T54" fmla="*/ 49 w 149"/>
                <a:gd name="T55" fmla="*/ 24 h 138"/>
                <a:gd name="T56" fmla="*/ 87 w 149"/>
                <a:gd name="T57" fmla="*/ 12 h 138"/>
                <a:gd name="T58" fmla="*/ 77 w 149"/>
                <a:gd name="T59" fmla="*/ 14 h 138"/>
                <a:gd name="T60" fmla="*/ 124 w 149"/>
                <a:gd name="T61" fmla="*/ 97 h 138"/>
                <a:gd name="T62" fmla="*/ 101 w 149"/>
                <a:gd name="T63" fmla="*/ 4 h 138"/>
                <a:gd name="T64" fmla="*/ 89 w 149"/>
                <a:gd name="T65" fmla="*/ 14 h 138"/>
                <a:gd name="T66" fmla="*/ 133 w 149"/>
                <a:gd name="T67" fmla="*/ 12 h 138"/>
                <a:gd name="T68" fmla="*/ 131 w 149"/>
                <a:gd name="T69" fmla="*/ 55 h 138"/>
                <a:gd name="T70" fmla="*/ 140 w 149"/>
                <a:gd name="T71" fmla="*/ 24 h 138"/>
                <a:gd name="T72" fmla="*/ 123 w 149"/>
                <a:gd name="T73" fmla="*/ 89 h 138"/>
                <a:gd name="T74" fmla="*/ 135 w 149"/>
                <a:gd name="T75" fmla="*/ 137 h 138"/>
                <a:gd name="T76" fmla="*/ 141 w 149"/>
                <a:gd name="T77" fmla="*/ 116 h 138"/>
                <a:gd name="T78" fmla="*/ 147 w 149"/>
                <a:gd name="T79" fmla="*/ 98 h 138"/>
                <a:gd name="T80" fmla="*/ 131 w 149"/>
                <a:gd name="T81" fmla="*/ 99 h 138"/>
                <a:gd name="T82" fmla="*/ 146 w 149"/>
                <a:gd name="T83" fmla="*/ 94 h 138"/>
                <a:gd name="T84" fmla="*/ 88 w 149"/>
                <a:gd name="T85" fmla="*/ 12 h 138"/>
                <a:gd name="T86" fmla="*/ 95 w 149"/>
                <a:gd name="T87" fmla="*/ 9 h 138"/>
                <a:gd name="T88" fmla="*/ 40 w 149"/>
                <a:gd name="T89" fmla="*/ 19 h 138"/>
                <a:gd name="T90" fmla="*/ 56 w 149"/>
                <a:gd name="T91" fmla="*/ 21 h 138"/>
                <a:gd name="T92" fmla="*/ 141 w 149"/>
                <a:gd name="T93" fmla="*/ 28 h 138"/>
                <a:gd name="T94" fmla="*/ 131 w 149"/>
                <a:gd name="T95" fmla="*/ 66 h 138"/>
                <a:gd name="T96" fmla="*/ 141 w 149"/>
                <a:gd name="T97" fmla="*/ 97 h 138"/>
                <a:gd name="T98" fmla="*/ 143 w 149"/>
                <a:gd name="T99" fmla="*/ 100 h 138"/>
                <a:gd name="T100" fmla="*/ 130 w 149"/>
                <a:gd name="T101" fmla="*/ 108 h 138"/>
                <a:gd name="T102" fmla="*/ 131 w 149"/>
                <a:gd name="T103" fmla="*/ 10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9" h="138">
                  <a:moveTo>
                    <a:pt x="65" y="0"/>
                  </a:moveTo>
                  <a:cubicBezTo>
                    <a:pt x="66" y="0"/>
                    <a:pt x="68" y="1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7" y="4"/>
                  </a:cubicBezTo>
                  <a:cubicBezTo>
                    <a:pt x="65" y="4"/>
                    <a:pt x="63" y="4"/>
                    <a:pt x="62" y="6"/>
                  </a:cubicBezTo>
                  <a:cubicBezTo>
                    <a:pt x="62" y="7"/>
                    <a:pt x="61" y="8"/>
                    <a:pt x="62" y="10"/>
                  </a:cubicBezTo>
                  <a:cubicBezTo>
                    <a:pt x="63" y="9"/>
                    <a:pt x="63" y="8"/>
                    <a:pt x="64" y="7"/>
                  </a:cubicBezTo>
                  <a:cubicBezTo>
                    <a:pt x="66" y="6"/>
                    <a:pt x="67" y="5"/>
                    <a:pt x="68" y="5"/>
                  </a:cubicBezTo>
                  <a:cubicBezTo>
                    <a:pt x="69" y="5"/>
                    <a:pt x="70" y="5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8"/>
                    <a:pt x="69" y="8"/>
                    <a:pt x="69" y="9"/>
                  </a:cubicBezTo>
                  <a:cubicBezTo>
                    <a:pt x="68" y="11"/>
                    <a:pt x="67" y="12"/>
                    <a:pt x="67" y="16"/>
                  </a:cubicBezTo>
                  <a:cubicBezTo>
                    <a:pt x="70" y="16"/>
                    <a:pt x="71" y="15"/>
                    <a:pt x="72" y="14"/>
                  </a:cubicBezTo>
                  <a:cubicBezTo>
                    <a:pt x="74" y="11"/>
                    <a:pt x="71" y="5"/>
                    <a:pt x="70" y="3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1"/>
                    <a:pt x="72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1"/>
                    <a:pt x="77" y="3"/>
                    <a:pt x="78" y="5"/>
                  </a:cubicBezTo>
                  <a:cubicBezTo>
                    <a:pt x="79" y="7"/>
                    <a:pt x="79" y="9"/>
                    <a:pt x="79" y="11"/>
                  </a:cubicBezTo>
                  <a:cubicBezTo>
                    <a:pt x="88" y="5"/>
                    <a:pt x="99" y="2"/>
                    <a:pt x="110" y="2"/>
                  </a:cubicBezTo>
                  <a:cubicBezTo>
                    <a:pt x="131" y="2"/>
                    <a:pt x="145" y="14"/>
                    <a:pt x="147" y="33"/>
                  </a:cubicBezTo>
                  <a:cubicBezTo>
                    <a:pt x="148" y="45"/>
                    <a:pt x="142" y="55"/>
                    <a:pt x="137" y="65"/>
                  </a:cubicBezTo>
                  <a:cubicBezTo>
                    <a:pt x="131" y="75"/>
                    <a:pt x="125" y="85"/>
                    <a:pt x="126" y="97"/>
                  </a:cubicBezTo>
                  <a:cubicBezTo>
                    <a:pt x="127" y="97"/>
                    <a:pt x="130" y="96"/>
                    <a:pt x="132" y="95"/>
                  </a:cubicBezTo>
                  <a:cubicBezTo>
                    <a:pt x="135" y="93"/>
                    <a:pt x="138" y="91"/>
                    <a:pt x="142" y="91"/>
                  </a:cubicBezTo>
                  <a:cubicBezTo>
                    <a:pt x="144" y="91"/>
                    <a:pt x="145" y="92"/>
                    <a:pt x="147" y="93"/>
                  </a:cubicBezTo>
                  <a:cubicBezTo>
                    <a:pt x="147" y="93"/>
                    <a:pt x="147" y="93"/>
                    <a:pt x="147" y="93"/>
                  </a:cubicBezTo>
                  <a:cubicBezTo>
                    <a:pt x="149" y="96"/>
                    <a:pt x="149" y="101"/>
                    <a:pt x="149" y="106"/>
                  </a:cubicBezTo>
                  <a:cubicBezTo>
                    <a:pt x="148" y="109"/>
                    <a:pt x="148" y="112"/>
                    <a:pt x="149" y="114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6" y="117"/>
                    <a:pt x="143" y="118"/>
                    <a:pt x="141" y="118"/>
                  </a:cubicBezTo>
                  <a:cubicBezTo>
                    <a:pt x="137" y="118"/>
                    <a:pt x="134" y="116"/>
                    <a:pt x="130" y="114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26"/>
                    <a:pt x="130" y="136"/>
                    <a:pt x="141" y="136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39" y="138"/>
                    <a:pt x="138" y="138"/>
                    <a:pt x="137" y="138"/>
                  </a:cubicBezTo>
                  <a:cubicBezTo>
                    <a:pt x="123" y="138"/>
                    <a:pt x="123" y="125"/>
                    <a:pt x="123" y="112"/>
                  </a:cubicBezTo>
                  <a:cubicBezTo>
                    <a:pt x="123" y="108"/>
                    <a:pt x="123" y="105"/>
                    <a:pt x="123" y="102"/>
                  </a:cubicBezTo>
                  <a:cubicBezTo>
                    <a:pt x="123" y="99"/>
                    <a:pt x="122" y="96"/>
                    <a:pt x="122" y="9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2" y="93"/>
                    <a:pt x="122" y="93"/>
                    <a:pt x="122" y="93"/>
                  </a:cubicBezTo>
                  <a:cubicBezTo>
                    <a:pt x="121" y="92"/>
                    <a:pt x="121" y="91"/>
                    <a:pt x="121" y="90"/>
                  </a:cubicBezTo>
                  <a:cubicBezTo>
                    <a:pt x="120" y="84"/>
                    <a:pt x="118" y="78"/>
                    <a:pt x="120" y="70"/>
                  </a:cubicBezTo>
                  <a:cubicBezTo>
                    <a:pt x="122" y="64"/>
                    <a:pt x="125" y="57"/>
                    <a:pt x="129" y="51"/>
                  </a:cubicBezTo>
                  <a:cubicBezTo>
                    <a:pt x="136" y="39"/>
                    <a:pt x="143" y="27"/>
                    <a:pt x="132" y="13"/>
                  </a:cubicBezTo>
                  <a:cubicBezTo>
                    <a:pt x="126" y="11"/>
                    <a:pt x="121" y="10"/>
                    <a:pt x="115" y="10"/>
                  </a:cubicBezTo>
                  <a:cubicBezTo>
                    <a:pt x="104" y="10"/>
                    <a:pt x="93" y="14"/>
                    <a:pt x="83" y="18"/>
                  </a:cubicBezTo>
                  <a:cubicBezTo>
                    <a:pt x="72" y="22"/>
                    <a:pt x="61" y="26"/>
                    <a:pt x="49" y="26"/>
                  </a:cubicBezTo>
                  <a:cubicBezTo>
                    <a:pt x="48" y="26"/>
                    <a:pt x="47" y="26"/>
                    <a:pt x="45" y="26"/>
                  </a:cubicBezTo>
                  <a:cubicBezTo>
                    <a:pt x="40" y="25"/>
                    <a:pt x="35" y="23"/>
                    <a:pt x="30" y="22"/>
                  </a:cubicBezTo>
                  <a:cubicBezTo>
                    <a:pt x="25" y="19"/>
                    <a:pt x="19" y="17"/>
                    <a:pt x="13" y="17"/>
                  </a:cubicBezTo>
                  <a:cubicBezTo>
                    <a:pt x="9" y="17"/>
                    <a:pt x="4" y="19"/>
                    <a:pt x="1" y="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5"/>
                    <a:pt x="11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13"/>
                    <a:pt x="33" y="14"/>
                    <a:pt x="39" y="15"/>
                  </a:cubicBezTo>
                  <a:cubicBezTo>
                    <a:pt x="46" y="16"/>
                    <a:pt x="53" y="17"/>
                    <a:pt x="59" y="17"/>
                  </a:cubicBezTo>
                  <a:cubicBezTo>
                    <a:pt x="61" y="16"/>
                    <a:pt x="60" y="13"/>
                    <a:pt x="59" y="10"/>
                  </a:cubicBezTo>
                  <a:cubicBezTo>
                    <a:pt x="58" y="8"/>
                    <a:pt x="58" y="7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4"/>
                    <a:pt x="59" y="3"/>
                    <a:pt x="60" y="3"/>
                  </a:cubicBezTo>
                  <a:cubicBezTo>
                    <a:pt x="62" y="1"/>
                    <a:pt x="63" y="0"/>
                    <a:pt x="65" y="0"/>
                  </a:cubicBezTo>
                  <a:close/>
                  <a:moveTo>
                    <a:pt x="67" y="2"/>
                  </a:moveTo>
                  <a:cubicBezTo>
                    <a:pt x="65" y="1"/>
                    <a:pt x="63" y="2"/>
                    <a:pt x="61" y="4"/>
                  </a:cubicBezTo>
                  <a:cubicBezTo>
                    <a:pt x="60" y="4"/>
                    <a:pt x="60" y="5"/>
                    <a:pt x="59" y="5"/>
                  </a:cubicBezTo>
                  <a:cubicBezTo>
                    <a:pt x="59" y="7"/>
                    <a:pt x="60" y="8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8"/>
                    <a:pt x="60" y="7"/>
                    <a:pt x="61" y="5"/>
                  </a:cubicBezTo>
                  <a:cubicBezTo>
                    <a:pt x="62" y="3"/>
                    <a:pt x="65" y="3"/>
                    <a:pt x="66" y="2"/>
                  </a:cubicBezTo>
                  <a:cubicBezTo>
                    <a:pt x="66" y="2"/>
                    <a:pt x="67" y="2"/>
                    <a:pt x="67" y="2"/>
                  </a:cubicBezTo>
                  <a:close/>
                  <a:moveTo>
                    <a:pt x="77" y="14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8" y="11"/>
                    <a:pt x="78" y="8"/>
                    <a:pt x="77" y="6"/>
                  </a:cubicBezTo>
                  <a:cubicBezTo>
                    <a:pt x="75" y="3"/>
                    <a:pt x="73" y="1"/>
                    <a:pt x="72" y="2"/>
                  </a:cubicBezTo>
                  <a:cubicBezTo>
                    <a:pt x="73" y="5"/>
                    <a:pt x="76" y="11"/>
                    <a:pt x="73" y="15"/>
                  </a:cubicBezTo>
                  <a:cubicBezTo>
                    <a:pt x="72" y="16"/>
                    <a:pt x="70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2"/>
                    <a:pt x="66" y="10"/>
                    <a:pt x="68" y="8"/>
                  </a:cubicBezTo>
                  <a:cubicBezTo>
                    <a:pt x="68" y="8"/>
                    <a:pt x="68" y="7"/>
                    <a:pt x="69" y="7"/>
                  </a:cubicBezTo>
                  <a:cubicBezTo>
                    <a:pt x="69" y="6"/>
                    <a:pt x="68" y="6"/>
                    <a:pt x="68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4" y="10"/>
                    <a:pt x="63" y="11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7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3" y="18"/>
                    <a:pt x="46" y="17"/>
                    <a:pt x="39" y="16"/>
                  </a:cubicBezTo>
                  <a:cubicBezTo>
                    <a:pt x="32" y="15"/>
                    <a:pt x="26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5" y="14"/>
                    <a:pt x="11" y="15"/>
                    <a:pt x="7" y="17"/>
                  </a:cubicBezTo>
                  <a:cubicBezTo>
                    <a:pt x="9" y="16"/>
                    <a:pt x="11" y="16"/>
                    <a:pt x="13" y="16"/>
                  </a:cubicBezTo>
                  <a:cubicBezTo>
                    <a:pt x="18" y="16"/>
                    <a:pt x="24" y="18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7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5" y="17"/>
                    <a:pt x="49" y="18"/>
                    <a:pt x="54" y="19"/>
                  </a:cubicBezTo>
                  <a:cubicBezTo>
                    <a:pt x="55" y="19"/>
                    <a:pt x="57" y="20"/>
                    <a:pt x="58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3"/>
                    <a:pt x="53" y="24"/>
                    <a:pt x="50" y="24"/>
                  </a:cubicBezTo>
                  <a:cubicBezTo>
                    <a:pt x="47" y="24"/>
                    <a:pt x="43" y="23"/>
                    <a:pt x="40" y="22"/>
                  </a:cubicBezTo>
                  <a:cubicBezTo>
                    <a:pt x="37" y="21"/>
                    <a:pt x="34" y="20"/>
                    <a:pt x="31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1" y="20"/>
                    <a:pt x="31" y="20"/>
                  </a:cubicBezTo>
                  <a:cubicBezTo>
                    <a:pt x="36" y="22"/>
                    <a:pt x="41" y="24"/>
                    <a:pt x="46" y="24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61" y="24"/>
                    <a:pt x="72" y="20"/>
                    <a:pt x="82" y="16"/>
                  </a:cubicBezTo>
                  <a:cubicBezTo>
                    <a:pt x="84" y="16"/>
                    <a:pt x="86" y="15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7" y="13"/>
                    <a:pt x="87" y="12"/>
                    <a:pt x="87" y="12"/>
                  </a:cubicBezTo>
                  <a:cubicBezTo>
                    <a:pt x="88" y="10"/>
                    <a:pt x="91" y="9"/>
                    <a:pt x="94" y="7"/>
                  </a:cubicBezTo>
                  <a:cubicBezTo>
                    <a:pt x="97" y="7"/>
                    <a:pt x="99" y="6"/>
                    <a:pt x="100" y="5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92" y="6"/>
                    <a:pt x="84" y="9"/>
                    <a:pt x="77" y="14"/>
                  </a:cubicBezTo>
                  <a:close/>
                  <a:moveTo>
                    <a:pt x="126" y="98"/>
                  </a:moveTo>
                  <a:cubicBezTo>
                    <a:pt x="126" y="98"/>
                    <a:pt x="125" y="98"/>
                    <a:pt x="125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85"/>
                    <a:pt x="129" y="74"/>
                    <a:pt x="135" y="64"/>
                  </a:cubicBezTo>
                  <a:cubicBezTo>
                    <a:pt x="141" y="54"/>
                    <a:pt x="147" y="45"/>
                    <a:pt x="146" y="34"/>
                  </a:cubicBezTo>
                  <a:cubicBezTo>
                    <a:pt x="144" y="15"/>
                    <a:pt x="130" y="4"/>
                    <a:pt x="110" y="4"/>
                  </a:cubicBezTo>
                  <a:cubicBezTo>
                    <a:pt x="107" y="4"/>
                    <a:pt x="104" y="4"/>
                    <a:pt x="101" y="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6"/>
                    <a:pt x="102" y="6"/>
                    <a:pt x="102" y="7"/>
                  </a:cubicBezTo>
                  <a:cubicBezTo>
                    <a:pt x="101" y="9"/>
                    <a:pt x="99" y="10"/>
                    <a:pt x="96" y="11"/>
                  </a:cubicBezTo>
                  <a:cubicBezTo>
                    <a:pt x="93" y="11"/>
                    <a:pt x="90" y="12"/>
                    <a:pt x="89" y="14"/>
                  </a:cubicBezTo>
                  <a:cubicBezTo>
                    <a:pt x="97" y="11"/>
                    <a:pt x="106" y="8"/>
                    <a:pt x="115" y="8"/>
                  </a:cubicBezTo>
                  <a:cubicBezTo>
                    <a:pt x="121" y="8"/>
                    <a:pt x="127" y="9"/>
                    <a:pt x="132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45" y="27"/>
                    <a:pt x="137" y="40"/>
                    <a:pt x="130" y="52"/>
                  </a:cubicBezTo>
                  <a:cubicBezTo>
                    <a:pt x="126" y="58"/>
                    <a:pt x="123" y="64"/>
                    <a:pt x="122" y="71"/>
                  </a:cubicBezTo>
                  <a:cubicBezTo>
                    <a:pt x="120" y="76"/>
                    <a:pt x="121" y="80"/>
                    <a:pt x="121" y="84"/>
                  </a:cubicBezTo>
                  <a:cubicBezTo>
                    <a:pt x="122" y="72"/>
                    <a:pt x="126" y="63"/>
                    <a:pt x="131" y="55"/>
                  </a:cubicBezTo>
                  <a:cubicBezTo>
                    <a:pt x="135" y="47"/>
                    <a:pt x="139" y="39"/>
                    <a:pt x="140" y="28"/>
                  </a:cubicBezTo>
                  <a:cubicBezTo>
                    <a:pt x="139" y="27"/>
                    <a:pt x="138" y="25"/>
                    <a:pt x="139" y="24"/>
                  </a:cubicBezTo>
                  <a:cubicBezTo>
                    <a:pt x="139" y="24"/>
                    <a:pt x="139" y="24"/>
                    <a:pt x="140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1" y="24"/>
                    <a:pt x="142" y="24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5" y="43"/>
                    <a:pt x="139" y="55"/>
                    <a:pt x="133" y="66"/>
                  </a:cubicBezTo>
                  <a:cubicBezTo>
                    <a:pt x="129" y="73"/>
                    <a:pt x="125" y="81"/>
                    <a:pt x="123" y="89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3" y="94"/>
                    <a:pt x="124" y="97"/>
                    <a:pt x="124" y="102"/>
                  </a:cubicBezTo>
                  <a:cubicBezTo>
                    <a:pt x="125" y="105"/>
                    <a:pt x="125" y="108"/>
                    <a:pt x="125" y="112"/>
                  </a:cubicBezTo>
                  <a:cubicBezTo>
                    <a:pt x="125" y="124"/>
                    <a:pt x="125" y="135"/>
                    <a:pt x="135" y="137"/>
                  </a:cubicBezTo>
                  <a:cubicBezTo>
                    <a:pt x="129" y="133"/>
                    <a:pt x="129" y="124"/>
                    <a:pt x="129" y="115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3" y="115"/>
                    <a:pt x="137" y="116"/>
                    <a:pt x="141" y="116"/>
                  </a:cubicBezTo>
                  <a:cubicBezTo>
                    <a:pt x="143" y="116"/>
                    <a:pt x="145" y="115"/>
                    <a:pt x="147" y="114"/>
                  </a:cubicBezTo>
                  <a:cubicBezTo>
                    <a:pt x="147" y="112"/>
                    <a:pt x="147" y="109"/>
                    <a:pt x="147" y="106"/>
                  </a:cubicBezTo>
                  <a:cubicBezTo>
                    <a:pt x="147" y="103"/>
                    <a:pt x="147" y="100"/>
                    <a:pt x="147" y="98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6" y="99"/>
                    <a:pt x="145" y="99"/>
                    <a:pt x="144" y="99"/>
                  </a:cubicBezTo>
                  <a:cubicBezTo>
                    <a:pt x="143" y="99"/>
                    <a:pt x="142" y="99"/>
                    <a:pt x="141" y="99"/>
                  </a:cubicBezTo>
                  <a:cubicBezTo>
                    <a:pt x="138" y="98"/>
                    <a:pt x="136" y="97"/>
                    <a:pt x="134" y="98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7" y="93"/>
                    <a:pt x="142" y="93"/>
                    <a:pt x="147" y="97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96"/>
                    <a:pt x="146" y="95"/>
                    <a:pt x="146" y="94"/>
                  </a:cubicBezTo>
                  <a:cubicBezTo>
                    <a:pt x="145" y="93"/>
                    <a:pt x="143" y="93"/>
                    <a:pt x="142" y="93"/>
                  </a:cubicBezTo>
                  <a:cubicBezTo>
                    <a:pt x="139" y="93"/>
                    <a:pt x="136" y="94"/>
                    <a:pt x="133" y="96"/>
                  </a:cubicBezTo>
                  <a:cubicBezTo>
                    <a:pt x="130" y="97"/>
                    <a:pt x="128" y="98"/>
                    <a:pt x="126" y="98"/>
                  </a:cubicBezTo>
                  <a:close/>
                  <a:moveTo>
                    <a:pt x="88" y="12"/>
                  </a:moveTo>
                  <a:cubicBezTo>
                    <a:pt x="90" y="11"/>
                    <a:pt x="93" y="10"/>
                    <a:pt x="95" y="9"/>
                  </a:cubicBezTo>
                  <a:cubicBezTo>
                    <a:pt x="98" y="8"/>
                    <a:pt x="100" y="8"/>
                    <a:pt x="101" y="7"/>
                  </a:cubicBezTo>
                  <a:cubicBezTo>
                    <a:pt x="101" y="7"/>
                    <a:pt x="101" y="6"/>
                    <a:pt x="101" y="6"/>
                  </a:cubicBezTo>
                  <a:cubicBezTo>
                    <a:pt x="99" y="7"/>
                    <a:pt x="97" y="8"/>
                    <a:pt x="95" y="9"/>
                  </a:cubicBezTo>
                  <a:cubicBezTo>
                    <a:pt x="92" y="10"/>
                    <a:pt x="89" y="11"/>
                    <a:pt x="88" y="12"/>
                  </a:cubicBezTo>
                  <a:close/>
                  <a:moveTo>
                    <a:pt x="56" y="21"/>
                  </a:moveTo>
                  <a:cubicBezTo>
                    <a:pt x="55" y="21"/>
                    <a:pt x="54" y="21"/>
                    <a:pt x="53" y="20"/>
                  </a:cubicBezTo>
                  <a:cubicBezTo>
                    <a:pt x="49" y="19"/>
                    <a:pt x="45" y="19"/>
                    <a:pt x="40" y="19"/>
                  </a:cubicBezTo>
                  <a:cubicBezTo>
                    <a:pt x="39" y="19"/>
                    <a:pt x="37" y="19"/>
                    <a:pt x="35" y="19"/>
                  </a:cubicBezTo>
                  <a:cubicBezTo>
                    <a:pt x="37" y="20"/>
                    <a:pt x="38" y="20"/>
                    <a:pt x="40" y="20"/>
                  </a:cubicBezTo>
                  <a:cubicBezTo>
                    <a:pt x="44" y="21"/>
                    <a:pt x="47" y="22"/>
                    <a:pt x="50" y="22"/>
                  </a:cubicBezTo>
                  <a:cubicBezTo>
                    <a:pt x="52" y="22"/>
                    <a:pt x="54" y="22"/>
                    <a:pt x="56" y="21"/>
                  </a:cubicBezTo>
                  <a:close/>
                  <a:moveTo>
                    <a:pt x="141" y="27"/>
                  </a:moveTo>
                  <a:cubicBezTo>
                    <a:pt x="141" y="26"/>
                    <a:pt x="141" y="26"/>
                    <a:pt x="140" y="25"/>
                  </a:cubicBezTo>
                  <a:cubicBezTo>
                    <a:pt x="141" y="26"/>
                    <a:pt x="141" y="27"/>
                    <a:pt x="141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40"/>
                    <a:pt x="136" y="48"/>
                    <a:pt x="132" y="56"/>
                  </a:cubicBezTo>
                  <a:cubicBezTo>
                    <a:pt x="128" y="64"/>
                    <a:pt x="123" y="72"/>
                    <a:pt x="123" y="84"/>
                  </a:cubicBezTo>
                  <a:cubicBezTo>
                    <a:pt x="125" y="77"/>
                    <a:pt x="128" y="71"/>
                    <a:pt x="131" y="66"/>
                  </a:cubicBezTo>
                  <a:cubicBezTo>
                    <a:pt x="138" y="54"/>
                    <a:pt x="144" y="43"/>
                    <a:pt x="141" y="27"/>
                  </a:cubicBezTo>
                  <a:close/>
                  <a:moveTo>
                    <a:pt x="145" y="98"/>
                  </a:moveTo>
                  <a:cubicBezTo>
                    <a:pt x="142" y="95"/>
                    <a:pt x="139" y="95"/>
                    <a:pt x="136" y="96"/>
                  </a:cubicBezTo>
                  <a:cubicBezTo>
                    <a:pt x="138" y="96"/>
                    <a:pt x="140" y="97"/>
                    <a:pt x="141" y="97"/>
                  </a:cubicBezTo>
                  <a:cubicBezTo>
                    <a:pt x="143" y="98"/>
                    <a:pt x="144" y="98"/>
                    <a:pt x="145" y="98"/>
                  </a:cubicBezTo>
                  <a:close/>
                  <a:moveTo>
                    <a:pt x="132" y="100"/>
                  </a:move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6" y="102"/>
                    <a:pt x="146" y="108"/>
                    <a:pt x="146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15"/>
                    <a:pt x="132" y="112"/>
                    <a:pt x="130" y="108"/>
                  </a:cubicBezTo>
                  <a:cubicBezTo>
                    <a:pt x="129" y="105"/>
                    <a:pt x="129" y="102"/>
                    <a:pt x="132" y="100"/>
                  </a:cubicBezTo>
                  <a:close/>
                  <a:moveTo>
                    <a:pt x="142" y="101"/>
                  </a:moveTo>
                  <a:cubicBezTo>
                    <a:pt x="133" y="101"/>
                    <a:pt x="133" y="101"/>
                    <a:pt x="133" y="101"/>
                  </a:cubicBezTo>
                  <a:cubicBezTo>
                    <a:pt x="131" y="103"/>
                    <a:pt x="130" y="105"/>
                    <a:pt x="131" y="107"/>
                  </a:cubicBezTo>
                  <a:cubicBezTo>
                    <a:pt x="133" y="111"/>
                    <a:pt x="138" y="113"/>
                    <a:pt x="144" y="112"/>
                  </a:cubicBezTo>
                  <a:cubicBezTo>
                    <a:pt x="145" y="106"/>
                    <a:pt x="144" y="103"/>
                    <a:pt x="142" y="10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l-PL" dirty="0"/>
            </a:p>
          </p:txBody>
        </p:sp>
        <p:sp>
          <p:nvSpPr>
            <p:cNvPr id="95" name="Dowolny kształt 51"/>
            <p:cNvSpPr>
              <a:spLocks noEditPoints="1"/>
            </p:cNvSpPr>
            <p:nvPr/>
          </p:nvSpPr>
          <p:spPr bwMode="auto">
            <a:xfrm>
              <a:off x="4205288" y="5753100"/>
              <a:ext cx="303213" cy="344488"/>
            </a:xfrm>
            <a:custGeom>
              <a:avLst/>
              <a:gdLst>
                <a:gd name="T0" fmla="*/ 47 w 135"/>
                <a:gd name="T1" fmla="*/ 133 h 153"/>
                <a:gd name="T2" fmla="*/ 91 w 135"/>
                <a:gd name="T3" fmla="*/ 114 h 153"/>
                <a:gd name="T4" fmla="*/ 47 w 135"/>
                <a:gd name="T5" fmla="*/ 138 h 153"/>
                <a:gd name="T6" fmla="*/ 0 w 135"/>
                <a:gd name="T7" fmla="*/ 124 h 153"/>
                <a:gd name="T8" fmla="*/ 4 w 135"/>
                <a:gd name="T9" fmla="*/ 133 h 153"/>
                <a:gd name="T10" fmla="*/ 97 w 135"/>
                <a:gd name="T11" fmla="*/ 109 h 153"/>
                <a:gd name="T12" fmla="*/ 100 w 135"/>
                <a:gd name="T13" fmla="*/ 94 h 153"/>
                <a:gd name="T14" fmla="*/ 125 w 135"/>
                <a:gd name="T15" fmla="*/ 22 h 153"/>
                <a:gd name="T16" fmla="*/ 101 w 135"/>
                <a:gd name="T17" fmla="*/ 15 h 153"/>
                <a:gd name="T18" fmla="*/ 114 w 135"/>
                <a:gd name="T19" fmla="*/ 5 h 153"/>
                <a:gd name="T20" fmla="*/ 132 w 135"/>
                <a:gd name="T21" fmla="*/ 30 h 153"/>
                <a:gd name="T22" fmla="*/ 107 w 135"/>
                <a:gd name="T23" fmla="*/ 106 h 153"/>
                <a:gd name="T24" fmla="*/ 100 w 135"/>
                <a:gd name="T25" fmla="*/ 137 h 153"/>
                <a:gd name="T26" fmla="*/ 95 w 135"/>
                <a:gd name="T27" fmla="*/ 113 h 153"/>
                <a:gd name="T28" fmla="*/ 47 w 135"/>
                <a:gd name="T29" fmla="*/ 133 h 153"/>
                <a:gd name="T30" fmla="*/ 102 w 135"/>
                <a:gd name="T31" fmla="*/ 107 h 153"/>
                <a:gd name="T32" fmla="*/ 128 w 135"/>
                <a:gd name="T33" fmla="*/ 36 h 153"/>
                <a:gd name="T34" fmla="*/ 102 w 135"/>
                <a:gd name="T35" fmla="*/ 107 h 153"/>
                <a:gd name="T36" fmla="*/ 114 w 135"/>
                <a:gd name="T37" fmla="*/ 110 h 153"/>
                <a:gd name="T38" fmla="*/ 118 w 135"/>
                <a:gd name="T39" fmla="*/ 128 h 153"/>
                <a:gd name="T40" fmla="*/ 114 w 135"/>
                <a:gd name="T41" fmla="*/ 110 h 153"/>
                <a:gd name="T42" fmla="*/ 104 w 135"/>
                <a:gd name="T43" fmla="*/ 110 h 153"/>
                <a:gd name="T44" fmla="*/ 102 w 135"/>
                <a:gd name="T45" fmla="*/ 131 h 153"/>
                <a:gd name="T46" fmla="*/ 115 w 135"/>
                <a:gd name="T47" fmla="*/ 133 h 153"/>
                <a:gd name="T48" fmla="*/ 104 w 135"/>
                <a:gd name="T49" fmla="*/ 11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5" h="153">
                  <a:moveTo>
                    <a:pt x="47" y="133"/>
                  </a:moveTo>
                  <a:cubicBezTo>
                    <a:pt x="62" y="133"/>
                    <a:pt x="76" y="119"/>
                    <a:pt x="91" y="114"/>
                  </a:cubicBezTo>
                  <a:cubicBezTo>
                    <a:pt x="82" y="120"/>
                    <a:pt x="63" y="134"/>
                    <a:pt x="47" y="138"/>
                  </a:cubicBezTo>
                  <a:cubicBezTo>
                    <a:pt x="28" y="143"/>
                    <a:pt x="0" y="144"/>
                    <a:pt x="0" y="124"/>
                  </a:cubicBezTo>
                  <a:cubicBezTo>
                    <a:pt x="6" y="123"/>
                    <a:pt x="1" y="132"/>
                    <a:pt x="4" y="133"/>
                  </a:cubicBezTo>
                  <a:cubicBezTo>
                    <a:pt x="38" y="148"/>
                    <a:pt x="65" y="113"/>
                    <a:pt x="97" y="109"/>
                  </a:cubicBezTo>
                  <a:cubicBezTo>
                    <a:pt x="98" y="104"/>
                    <a:pt x="100" y="100"/>
                    <a:pt x="100" y="94"/>
                  </a:cubicBezTo>
                  <a:cubicBezTo>
                    <a:pt x="109" y="85"/>
                    <a:pt x="131" y="46"/>
                    <a:pt x="125" y="22"/>
                  </a:cubicBezTo>
                  <a:cubicBezTo>
                    <a:pt x="123" y="12"/>
                    <a:pt x="109" y="0"/>
                    <a:pt x="101" y="15"/>
                  </a:cubicBezTo>
                  <a:cubicBezTo>
                    <a:pt x="97" y="9"/>
                    <a:pt x="107" y="4"/>
                    <a:pt x="114" y="5"/>
                  </a:cubicBezTo>
                  <a:cubicBezTo>
                    <a:pt x="125" y="6"/>
                    <a:pt x="131" y="18"/>
                    <a:pt x="132" y="30"/>
                  </a:cubicBezTo>
                  <a:cubicBezTo>
                    <a:pt x="135" y="56"/>
                    <a:pt x="111" y="90"/>
                    <a:pt x="107" y="106"/>
                  </a:cubicBezTo>
                  <a:cubicBezTo>
                    <a:pt x="133" y="105"/>
                    <a:pt x="126" y="153"/>
                    <a:pt x="100" y="137"/>
                  </a:cubicBezTo>
                  <a:cubicBezTo>
                    <a:pt x="97" y="130"/>
                    <a:pt x="98" y="120"/>
                    <a:pt x="95" y="113"/>
                  </a:cubicBezTo>
                  <a:cubicBezTo>
                    <a:pt x="78" y="113"/>
                    <a:pt x="63" y="127"/>
                    <a:pt x="47" y="133"/>
                  </a:cubicBezTo>
                  <a:close/>
                  <a:moveTo>
                    <a:pt x="102" y="107"/>
                  </a:moveTo>
                  <a:cubicBezTo>
                    <a:pt x="112" y="84"/>
                    <a:pt x="130" y="63"/>
                    <a:pt x="128" y="36"/>
                  </a:cubicBezTo>
                  <a:cubicBezTo>
                    <a:pt x="126" y="65"/>
                    <a:pt x="105" y="83"/>
                    <a:pt x="102" y="107"/>
                  </a:cubicBezTo>
                  <a:close/>
                  <a:moveTo>
                    <a:pt x="114" y="110"/>
                  </a:moveTo>
                  <a:cubicBezTo>
                    <a:pt x="117" y="118"/>
                    <a:pt x="121" y="121"/>
                    <a:pt x="118" y="128"/>
                  </a:cubicBezTo>
                  <a:cubicBezTo>
                    <a:pt x="128" y="125"/>
                    <a:pt x="119" y="112"/>
                    <a:pt x="114" y="110"/>
                  </a:cubicBezTo>
                  <a:close/>
                  <a:moveTo>
                    <a:pt x="104" y="110"/>
                  </a:moveTo>
                  <a:cubicBezTo>
                    <a:pt x="100" y="114"/>
                    <a:pt x="100" y="125"/>
                    <a:pt x="102" y="131"/>
                  </a:cubicBezTo>
                  <a:cubicBezTo>
                    <a:pt x="108" y="132"/>
                    <a:pt x="110" y="135"/>
                    <a:pt x="115" y="133"/>
                  </a:cubicBezTo>
                  <a:cubicBezTo>
                    <a:pt x="120" y="121"/>
                    <a:pt x="114" y="111"/>
                    <a:pt x="104" y="1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l-PL" dirty="0"/>
            </a:p>
          </p:txBody>
        </p:sp>
        <p:sp>
          <p:nvSpPr>
            <p:cNvPr id="96" name="Dowolny kształt 52"/>
            <p:cNvSpPr>
              <a:spLocks noEditPoints="1"/>
            </p:cNvSpPr>
            <p:nvPr/>
          </p:nvSpPr>
          <p:spPr bwMode="auto">
            <a:xfrm>
              <a:off x="4202113" y="5762625"/>
              <a:ext cx="306388" cy="311150"/>
            </a:xfrm>
            <a:custGeom>
              <a:avLst/>
              <a:gdLst>
                <a:gd name="T0" fmla="*/ 0 w 136"/>
                <a:gd name="T1" fmla="*/ 120 h 138"/>
                <a:gd name="T2" fmla="*/ 4 w 136"/>
                <a:gd name="T3" fmla="*/ 120 h 138"/>
                <a:gd name="T4" fmla="*/ 23 w 136"/>
                <a:gd name="T5" fmla="*/ 132 h 138"/>
                <a:gd name="T6" fmla="*/ 97 w 136"/>
                <a:gd name="T7" fmla="*/ 104 h 138"/>
                <a:gd name="T8" fmla="*/ 100 w 136"/>
                <a:gd name="T9" fmla="*/ 90 h 138"/>
                <a:gd name="T10" fmla="*/ 103 w 136"/>
                <a:gd name="T11" fmla="*/ 11 h 138"/>
                <a:gd name="T12" fmla="*/ 101 w 136"/>
                <a:gd name="T13" fmla="*/ 6 h 138"/>
                <a:gd name="T14" fmla="*/ 134 w 136"/>
                <a:gd name="T15" fmla="*/ 26 h 138"/>
                <a:gd name="T16" fmla="*/ 125 w 136"/>
                <a:gd name="T17" fmla="*/ 119 h 138"/>
                <a:gd name="T18" fmla="*/ 100 w 136"/>
                <a:gd name="T19" fmla="*/ 133 h 138"/>
                <a:gd name="T20" fmla="*/ 96 w 136"/>
                <a:gd name="T21" fmla="*/ 110 h 138"/>
                <a:gd name="T22" fmla="*/ 87 w 136"/>
                <a:gd name="T23" fmla="*/ 115 h 138"/>
                <a:gd name="T24" fmla="*/ 5 w 136"/>
                <a:gd name="T25" fmla="*/ 129 h 138"/>
                <a:gd name="T26" fmla="*/ 48 w 136"/>
                <a:gd name="T27" fmla="*/ 134 h 138"/>
                <a:gd name="T28" fmla="*/ 48 w 136"/>
                <a:gd name="T29" fmla="*/ 129 h 138"/>
                <a:gd name="T30" fmla="*/ 65 w 136"/>
                <a:gd name="T31" fmla="*/ 120 h 138"/>
                <a:gd name="T32" fmla="*/ 97 w 136"/>
                <a:gd name="T33" fmla="*/ 108 h 138"/>
                <a:gd name="T34" fmla="*/ 97 w 136"/>
                <a:gd name="T35" fmla="*/ 109 h 138"/>
                <a:gd name="T36" fmla="*/ 111 w 136"/>
                <a:gd name="T37" fmla="*/ 135 h 138"/>
                <a:gd name="T38" fmla="*/ 118 w 136"/>
                <a:gd name="T39" fmla="*/ 125 h 138"/>
                <a:gd name="T40" fmla="*/ 117 w 136"/>
                <a:gd name="T41" fmla="*/ 129 h 138"/>
                <a:gd name="T42" fmla="*/ 108 w 136"/>
                <a:gd name="T43" fmla="*/ 129 h 138"/>
                <a:gd name="T44" fmla="*/ 103 w 136"/>
                <a:gd name="T45" fmla="*/ 128 h 138"/>
                <a:gd name="T46" fmla="*/ 105 w 136"/>
                <a:gd name="T47" fmla="*/ 105 h 138"/>
                <a:gd name="T48" fmla="*/ 118 w 136"/>
                <a:gd name="T49" fmla="*/ 124 h 138"/>
                <a:gd name="T50" fmla="*/ 114 w 136"/>
                <a:gd name="T51" fmla="*/ 105 h 138"/>
                <a:gd name="T52" fmla="*/ 108 w 136"/>
                <a:gd name="T53" fmla="*/ 102 h 138"/>
                <a:gd name="T54" fmla="*/ 115 w 136"/>
                <a:gd name="T55" fmla="*/ 82 h 138"/>
                <a:gd name="T56" fmla="*/ 102 w 136"/>
                <a:gd name="T57" fmla="*/ 7 h 138"/>
                <a:gd name="T58" fmla="*/ 127 w 136"/>
                <a:gd name="T59" fmla="*/ 18 h 138"/>
                <a:gd name="T60" fmla="*/ 98 w 136"/>
                <a:gd name="T61" fmla="*/ 105 h 138"/>
                <a:gd name="T62" fmla="*/ 23 w 136"/>
                <a:gd name="T63" fmla="*/ 133 h 138"/>
                <a:gd name="T64" fmla="*/ 104 w 136"/>
                <a:gd name="T65" fmla="*/ 127 h 138"/>
                <a:gd name="T66" fmla="*/ 115 w 136"/>
                <a:gd name="T67" fmla="*/ 113 h 138"/>
                <a:gd name="T68" fmla="*/ 89 w 136"/>
                <a:gd name="T69" fmla="*/ 110 h 138"/>
                <a:gd name="T70" fmla="*/ 74 w 136"/>
                <a:gd name="T71" fmla="*/ 118 h 138"/>
                <a:gd name="T72" fmla="*/ 4 w 136"/>
                <a:gd name="T73" fmla="*/ 127 h 138"/>
                <a:gd name="T74" fmla="*/ 2 w 136"/>
                <a:gd name="T75" fmla="*/ 121 h 138"/>
                <a:gd name="T76" fmla="*/ 120 w 136"/>
                <a:gd name="T77" fmla="*/ 123 h 138"/>
                <a:gd name="T78" fmla="*/ 102 w 136"/>
                <a:gd name="T79" fmla="*/ 108 h 138"/>
                <a:gd name="T80" fmla="*/ 128 w 136"/>
                <a:gd name="T81" fmla="*/ 32 h 138"/>
                <a:gd name="T82" fmla="*/ 104 w 136"/>
                <a:gd name="T83" fmla="*/ 103 h 138"/>
                <a:gd name="T84" fmla="*/ 116 w 136"/>
                <a:gd name="T85" fmla="*/ 72 h 138"/>
                <a:gd name="T86" fmla="*/ 128 w 136"/>
                <a:gd name="T87" fmla="*/ 4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6" h="138">
                  <a:moveTo>
                    <a:pt x="26" y="138"/>
                  </a:moveTo>
                  <a:cubicBezTo>
                    <a:pt x="16" y="138"/>
                    <a:pt x="9" y="136"/>
                    <a:pt x="5" y="131"/>
                  </a:cubicBezTo>
                  <a:cubicBezTo>
                    <a:pt x="2" y="129"/>
                    <a:pt x="0" y="125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19"/>
                    <a:pt x="3" y="119"/>
                    <a:pt x="4" y="120"/>
                  </a:cubicBezTo>
                  <a:cubicBezTo>
                    <a:pt x="5" y="121"/>
                    <a:pt x="5" y="123"/>
                    <a:pt x="5" y="124"/>
                  </a:cubicBezTo>
                  <a:cubicBezTo>
                    <a:pt x="5" y="126"/>
                    <a:pt x="5" y="128"/>
                    <a:pt x="6" y="128"/>
                  </a:cubicBezTo>
                  <a:cubicBezTo>
                    <a:pt x="11" y="131"/>
                    <a:pt x="17" y="132"/>
                    <a:pt x="23" y="132"/>
                  </a:cubicBezTo>
                  <a:cubicBezTo>
                    <a:pt x="37" y="132"/>
                    <a:pt x="49" y="125"/>
                    <a:pt x="63" y="118"/>
                  </a:cubicBezTo>
                  <a:cubicBezTo>
                    <a:pt x="74" y="112"/>
                    <a:pt x="85" y="106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9" y="100"/>
                    <a:pt x="100" y="96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9" y="81"/>
                    <a:pt x="132" y="42"/>
                    <a:pt x="125" y="18"/>
                  </a:cubicBezTo>
                  <a:cubicBezTo>
                    <a:pt x="124" y="12"/>
                    <a:pt x="117" y="4"/>
                    <a:pt x="111" y="4"/>
                  </a:cubicBezTo>
                  <a:cubicBezTo>
                    <a:pt x="108" y="4"/>
                    <a:pt x="105" y="7"/>
                    <a:pt x="103" y="11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0" y="9"/>
                    <a:pt x="100" y="8"/>
                    <a:pt x="101" y="6"/>
                  </a:cubicBezTo>
                  <a:cubicBezTo>
                    <a:pt x="103" y="2"/>
                    <a:pt x="109" y="0"/>
                    <a:pt x="114" y="0"/>
                  </a:cubicBezTo>
                  <a:cubicBezTo>
                    <a:pt x="114" y="0"/>
                    <a:pt x="114" y="0"/>
                    <a:pt x="115" y="0"/>
                  </a:cubicBezTo>
                  <a:cubicBezTo>
                    <a:pt x="127" y="1"/>
                    <a:pt x="133" y="14"/>
                    <a:pt x="134" y="26"/>
                  </a:cubicBezTo>
                  <a:cubicBezTo>
                    <a:pt x="136" y="44"/>
                    <a:pt x="125" y="66"/>
                    <a:pt x="117" y="83"/>
                  </a:cubicBezTo>
                  <a:cubicBezTo>
                    <a:pt x="113" y="90"/>
                    <a:pt x="110" y="96"/>
                    <a:pt x="109" y="101"/>
                  </a:cubicBezTo>
                  <a:cubicBezTo>
                    <a:pt x="120" y="101"/>
                    <a:pt x="125" y="110"/>
                    <a:pt x="125" y="119"/>
                  </a:cubicBezTo>
                  <a:cubicBezTo>
                    <a:pt x="125" y="128"/>
                    <a:pt x="120" y="137"/>
                    <a:pt x="111" y="137"/>
                  </a:cubicBezTo>
                  <a:cubicBezTo>
                    <a:pt x="107" y="137"/>
                    <a:pt x="104" y="136"/>
                    <a:pt x="100" y="134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8" y="130"/>
                    <a:pt x="98" y="125"/>
                    <a:pt x="97" y="120"/>
                  </a:cubicBezTo>
                  <a:cubicBezTo>
                    <a:pt x="97" y="116"/>
                    <a:pt x="97" y="113"/>
                    <a:pt x="96" y="110"/>
                  </a:cubicBezTo>
                  <a:cubicBezTo>
                    <a:pt x="95" y="110"/>
                    <a:pt x="95" y="110"/>
                    <a:pt x="94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1" y="112"/>
                    <a:pt x="89" y="113"/>
                    <a:pt x="87" y="115"/>
                  </a:cubicBezTo>
                  <a:cubicBezTo>
                    <a:pt x="77" y="121"/>
                    <a:pt x="61" y="132"/>
                    <a:pt x="48" y="135"/>
                  </a:cubicBezTo>
                  <a:cubicBezTo>
                    <a:pt x="41" y="137"/>
                    <a:pt x="33" y="138"/>
                    <a:pt x="26" y="138"/>
                  </a:cubicBezTo>
                  <a:close/>
                  <a:moveTo>
                    <a:pt x="5" y="129"/>
                  </a:moveTo>
                  <a:cubicBezTo>
                    <a:pt x="5" y="130"/>
                    <a:pt x="5" y="130"/>
                    <a:pt x="6" y="130"/>
                  </a:cubicBezTo>
                  <a:cubicBezTo>
                    <a:pt x="10" y="134"/>
                    <a:pt x="17" y="137"/>
                    <a:pt x="26" y="137"/>
                  </a:cubicBezTo>
                  <a:cubicBezTo>
                    <a:pt x="33" y="137"/>
                    <a:pt x="41" y="135"/>
                    <a:pt x="48" y="134"/>
                  </a:cubicBezTo>
                  <a:cubicBezTo>
                    <a:pt x="61" y="130"/>
                    <a:pt x="76" y="120"/>
                    <a:pt x="86" y="114"/>
                  </a:cubicBezTo>
                  <a:cubicBezTo>
                    <a:pt x="82" y="115"/>
                    <a:pt x="78" y="117"/>
                    <a:pt x="75" y="119"/>
                  </a:cubicBezTo>
                  <a:cubicBezTo>
                    <a:pt x="66" y="124"/>
                    <a:pt x="57" y="129"/>
                    <a:pt x="48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4" y="126"/>
                    <a:pt x="59" y="123"/>
                    <a:pt x="65" y="120"/>
                  </a:cubicBezTo>
                  <a:cubicBezTo>
                    <a:pt x="75" y="114"/>
                    <a:pt x="85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8" y="112"/>
                    <a:pt x="99" y="116"/>
                    <a:pt x="99" y="120"/>
                  </a:cubicBezTo>
                  <a:cubicBezTo>
                    <a:pt x="99" y="124"/>
                    <a:pt x="100" y="129"/>
                    <a:pt x="101" y="132"/>
                  </a:cubicBezTo>
                  <a:cubicBezTo>
                    <a:pt x="104" y="134"/>
                    <a:pt x="108" y="135"/>
                    <a:pt x="111" y="135"/>
                  </a:cubicBezTo>
                  <a:cubicBezTo>
                    <a:pt x="118" y="135"/>
                    <a:pt x="122" y="129"/>
                    <a:pt x="123" y="123"/>
                  </a:cubicBezTo>
                  <a:cubicBezTo>
                    <a:pt x="122" y="124"/>
                    <a:pt x="121" y="125"/>
                    <a:pt x="119" y="125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7"/>
                    <a:pt x="117" y="128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5" y="130"/>
                    <a:pt x="114" y="130"/>
                    <a:pt x="113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1" y="130"/>
                    <a:pt x="109" y="130"/>
                    <a:pt x="108" y="129"/>
                  </a:cubicBezTo>
                  <a:cubicBezTo>
                    <a:pt x="106" y="129"/>
                    <a:pt x="105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0" y="122"/>
                    <a:pt x="100" y="110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10" y="106"/>
                    <a:pt x="114" y="108"/>
                    <a:pt x="116" y="112"/>
                  </a:cubicBezTo>
                  <a:cubicBezTo>
                    <a:pt x="118" y="116"/>
                    <a:pt x="119" y="120"/>
                    <a:pt x="118" y="124"/>
                  </a:cubicBezTo>
                  <a:cubicBezTo>
                    <a:pt x="118" y="124"/>
                    <a:pt x="118" y="124"/>
                    <a:pt x="118" y="124"/>
                  </a:cubicBezTo>
                  <a:cubicBezTo>
                    <a:pt x="121" y="119"/>
                    <a:pt x="119" y="116"/>
                    <a:pt x="117" y="112"/>
                  </a:cubicBezTo>
                  <a:cubicBezTo>
                    <a:pt x="116" y="110"/>
                    <a:pt x="115" y="109"/>
                    <a:pt x="114" y="106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7" y="106"/>
                    <a:pt x="121" y="109"/>
                    <a:pt x="123" y="113"/>
                  </a:cubicBezTo>
                  <a:cubicBezTo>
                    <a:pt x="121" y="107"/>
                    <a:pt x="116" y="102"/>
                    <a:pt x="108" y="10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8" y="97"/>
                    <a:pt x="112" y="90"/>
                    <a:pt x="115" y="82"/>
                  </a:cubicBezTo>
                  <a:cubicBezTo>
                    <a:pt x="124" y="65"/>
                    <a:pt x="134" y="44"/>
                    <a:pt x="133" y="26"/>
                  </a:cubicBezTo>
                  <a:cubicBezTo>
                    <a:pt x="131" y="15"/>
                    <a:pt x="126" y="3"/>
                    <a:pt x="115" y="2"/>
                  </a:cubicBezTo>
                  <a:cubicBezTo>
                    <a:pt x="110" y="1"/>
                    <a:pt x="104" y="4"/>
                    <a:pt x="102" y="7"/>
                  </a:cubicBezTo>
                  <a:cubicBezTo>
                    <a:pt x="102" y="7"/>
                    <a:pt x="102" y="8"/>
                    <a:pt x="102" y="9"/>
                  </a:cubicBezTo>
                  <a:cubicBezTo>
                    <a:pt x="105" y="4"/>
                    <a:pt x="109" y="3"/>
                    <a:pt x="111" y="3"/>
                  </a:cubicBezTo>
                  <a:cubicBezTo>
                    <a:pt x="118" y="3"/>
                    <a:pt x="125" y="11"/>
                    <a:pt x="127" y="18"/>
                  </a:cubicBezTo>
                  <a:cubicBezTo>
                    <a:pt x="133" y="42"/>
                    <a:pt x="110" y="81"/>
                    <a:pt x="101" y="91"/>
                  </a:cubicBezTo>
                  <a:cubicBezTo>
                    <a:pt x="102" y="96"/>
                    <a:pt x="100" y="100"/>
                    <a:pt x="99" y="104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86" y="107"/>
                    <a:pt x="75" y="113"/>
                    <a:pt x="64" y="119"/>
                  </a:cubicBezTo>
                  <a:cubicBezTo>
                    <a:pt x="51" y="126"/>
                    <a:pt x="37" y="133"/>
                    <a:pt x="23" y="133"/>
                  </a:cubicBezTo>
                  <a:cubicBezTo>
                    <a:pt x="17" y="133"/>
                    <a:pt x="11" y="132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lose/>
                  <a:moveTo>
                    <a:pt x="104" y="127"/>
                  </a:moveTo>
                  <a:cubicBezTo>
                    <a:pt x="106" y="127"/>
                    <a:pt x="107" y="127"/>
                    <a:pt x="108" y="128"/>
                  </a:cubicBezTo>
                  <a:cubicBezTo>
                    <a:pt x="111" y="129"/>
                    <a:pt x="113" y="129"/>
                    <a:pt x="116" y="128"/>
                  </a:cubicBezTo>
                  <a:cubicBezTo>
                    <a:pt x="118" y="123"/>
                    <a:pt x="118" y="117"/>
                    <a:pt x="115" y="113"/>
                  </a:cubicBezTo>
                  <a:cubicBezTo>
                    <a:pt x="113" y="110"/>
                    <a:pt x="109" y="107"/>
                    <a:pt x="105" y="107"/>
                  </a:cubicBezTo>
                  <a:cubicBezTo>
                    <a:pt x="102" y="111"/>
                    <a:pt x="102" y="121"/>
                    <a:pt x="104" y="127"/>
                  </a:cubicBezTo>
                  <a:close/>
                  <a:moveTo>
                    <a:pt x="89" y="110"/>
                  </a:moveTo>
                  <a:cubicBezTo>
                    <a:pt x="81" y="112"/>
                    <a:pt x="73" y="117"/>
                    <a:pt x="65" y="121"/>
                  </a:cubicBezTo>
                  <a:cubicBezTo>
                    <a:pt x="61" y="123"/>
                    <a:pt x="57" y="125"/>
                    <a:pt x="53" y="127"/>
                  </a:cubicBezTo>
                  <a:cubicBezTo>
                    <a:pt x="60" y="126"/>
                    <a:pt x="67" y="122"/>
                    <a:pt x="74" y="118"/>
                  </a:cubicBezTo>
                  <a:cubicBezTo>
                    <a:pt x="79" y="115"/>
                    <a:pt x="84" y="112"/>
                    <a:pt x="89" y="110"/>
                  </a:cubicBezTo>
                  <a:close/>
                  <a:moveTo>
                    <a:pt x="2" y="121"/>
                  </a:moveTo>
                  <a:cubicBezTo>
                    <a:pt x="2" y="123"/>
                    <a:pt x="3" y="125"/>
                    <a:pt x="4" y="127"/>
                  </a:cubicBezTo>
                  <a:cubicBezTo>
                    <a:pt x="3" y="127"/>
                    <a:pt x="3" y="125"/>
                    <a:pt x="3" y="124"/>
                  </a:cubicBezTo>
                  <a:cubicBezTo>
                    <a:pt x="3" y="123"/>
                    <a:pt x="4" y="122"/>
                    <a:pt x="3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  <a:moveTo>
                    <a:pt x="116" y="108"/>
                  </a:moveTo>
                  <a:cubicBezTo>
                    <a:pt x="117" y="109"/>
                    <a:pt x="118" y="110"/>
                    <a:pt x="118" y="111"/>
                  </a:cubicBezTo>
                  <a:cubicBezTo>
                    <a:pt x="120" y="115"/>
                    <a:pt x="122" y="118"/>
                    <a:pt x="120" y="123"/>
                  </a:cubicBezTo>
                  <a:cubicBezTo>
                    <a:pt x="122" y="122"/>
                    <a:pt x="123" y="121"/>
                    <a:pt x="123" y="119"/>
                  </a:cubicBezTo>
                  <a:cubicBezTo>
                    <a:pt x="123" y="115"/>
                    <a:pt x="119" y="110"/>
                    <a:pt x="116" y="108"/>
                  </a:cubicBezTo>
                  <a:close/>
                  <a:moveTo>
                    <a:pt x="102" y="108"/>
                  </a:moveTo>
                  <a:cubicBezTo>
                    <a:pt x="103" y="103"/>
                    <a:pt x="103" y="103"/>
                    <a:pt x="103" y="103"/>
                  </a:cubicBezTo>
                  <a:cubicBezTo>
                    <a:pt x="104" y="92"/>
                    <a:pt x="109" y="82"/>
                    <a:pt x="114" y="72"/>
                  </a:cubicBezTo>
                  <a:cubicBezTo>
                    <a:pt x="121" y="60"/>
                    <a:pt x="127" y="47"/>
                    <a:pt x="128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1" y="51"/>
                    <a:pt x="122" y="68"/>
                    <a:pt x="114" y="84"/>
                  </a:cubicBezTo>
                  <a:cubicBezTo>
                    <a:pt x="110" y="90"/>
                    <a:pt x="107" y="97"/>
                    <a:pt x="104" y="103"/>
                  </a:cubicBezTo>
                  <a:lnTo>
                    <a:pt x="102" y="108"/>
                  </a:lnTo>
                  <a:close/>
                  <a:moveTo>
                    <a:pt x="128" y="44"/>
                  </a:moveTo>
                  <a:cubicBezTo>
                    <a:pt x="125" y="54"/>
                    <a:pt x="120" y="63"/>
                    <a:pt x="116" y="72"/>
                  </a:cubicBezTo>
                  <a:cubicBezTo>
                    <a:pt x="111" y="81"/>
                    <a:pt x="107" y="89"/>
                    <a:pt x="105" y="97"/>
                  </a:cubicBezTo>
                  <a:cubicBezTo>
                    <a:pt x="108" y="92"/>
                    <a:pt x="110" y="88"/>
                    <a:pt x="112" y="83"/>
                  </a:cubicBezTo>
                  <a:cubicBezTo>
                    <a:pt x="119" y="71"/>
                    <a:pt x="126" y="58"/>
                    <a:pt x="128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l-PL" dirty="0"/>
            </a:p>
          </p:txBody>
        </p:sp>
      </p:grpSp>
      <p:sp>
        <p:nvSpPr>
          <p:cNvPr id="97" name="Symbol zastępczy obrazu 33"/>
          <p:cNvSpPr>
            <a:spLocks noGrp="1"/>
          </p:cNvSpPr>
          <p:nvPr>
            <p:ph type="pic" sz="quarter" idx="17"/>
          </p:nvPr>
        </p:nvSpPr>
        <p:spPr>
          <a:xfrm>
            <a:off x="840795" y="1020193"/>
            <a:ext cx="3886200" cy="4572000"/>
          </a:xfrm>
          <a:solidFill>
            <a:schemeClr val="bg2"/>
          </a:solidFill>
          <a:ln w="38100">
            <a:solidFill>
              <a:schemeClr val="bg1"/>
            </a:solidFill>
          </a:ln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pl-PL" smtClean="0"/>
              <a:t>Kliknij ikonę, aby dodać obraz</a:t>
            </a:r>
            <a:endParaRPr lang="pl-PL" dirty="0"/>
          </a:p>
        </p:txBody>
      </p:sp>
      <p:grpSp>
        <p:nvGrpSpPr>
          <p:cNvPr id="98" name="Grupa 97"/>
          <p:cNvGrpSpPr/>
          <p:nvPr/>
        </p:nvGrpSpPr>
        <p:grpSpPr>
          <a:xfrm>
            <a:off x="5322489" y="319177"/>
            <a:ext cx="3389607" cy="2710838"/>
            <a:chOff x="895350" y="3313113"/>
            <a:chExt cx="3613151" cy="2790825"/>
          </a:xfrm>
          <a:solidFill>
            <a:schemeClr val="tx1">
              <a:lumMod val="50000"/>
            </a:schemeClr>
          </a:solidFill>
        </p:grpSpPr>
        <p:sp>
          <p:nvSpPr>
            <p:cNvPr id="99" name="Dowolny kształt 41"/>
            <p:cNvSpPr>
              <a:spLocks/>
            </p:cNvSpPr>
            <p:nvPr/>
          </p:nvSpPr>
          <p:spPr bwMode="auto">
            <a:xfrm>
              <a:off x="963613" y="3725863"/>
              <a:ext cx="11113" cy="1952625"/>
            </a:xfrm>
            <a:custGeom>
              <a:avLst/>
              <a:gdLst>
                <a:gd name="T0" fmla="*/ 3 w 5"/>
                <a:gd name="T1" fmla="*/ 0 h 868"/>
                <a:gd name="T2" fmla="*/ 4 w 5"/>
                <a:gd name="T3" fmla="*/ 217 h 868"/>
                <a:gd name="T4" fmla="*/ 3 w 5"/>
                <a:gd name="T5" fmla="*/ 326 h 868"/>
                <a:gd name="T6" fmla="*/ 4 w 5"/>
                <a:gd name="T7" fmla="*/ 434 h 868"/>
                <a:gd name="T8" fmla="*/ 4 w 5"/>
                <a:gd name="T9" fmla="*/ 651 h 868"/>
                <a:gd name="T10" fmla="*/ 4 w 5"/>
                <a:gd name="T11" fmla="*/ 760 h 868"/>
                <a:gd name="T12" fmla="*/ 3 w 5"/>
                <a:gd name="T13" fmla="*/ 868 h 868"/>
                <a:gd name="T14" fmla="*/ 2 w 5"/>
                <a:gd name="T15" fmla="*/ 868 h 868"/>
                <a:gd name="T16" fmla="*/ 1 w 5"/>
                <a:gd name="T17" fmla="*/ 760 h 868"/>
                <a:gd name="T18" fmla="*/ 0 w 5"/>
                <a:gd name="T19" fmla="*/ 651 h 868"/>
                <a:gd name="T20" fmla="*/ 1 w 5"/>
                <a:gd name="T21" fmla="*/ 434 h 868"/>
                <a:gd name="T22" fmla="*/ 2 w 5"/>
                <a:gd name="T23" fmla="*/ 326 h 868"/>
                <a:gd name="T24" fmla="*/ 1 w 5"/>
                <a:gd name="T25" fmla="*/ 217 h 868"/>
                <a:gd name="T26" fmla="*/ 2 w 5"/>
                <a:gd name="T27" fmla="*/ 0 h 868"/>
                <a:gd name="T28" fmla="*/ 3 w 5"/>
                <a:gd name="T29" fmla="*/ 0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868">
                  <a:moveTo>
                    <a:pt x="3" y="0"/>
                  </a:moveTo>
                  <a:cubicBezTo>
                    <a:pt x="4" y="73"/>
                    <a:pt x="4" y="145"/>
                    <a:pt x="4" y="217"/>
                  </a:cubicBezTo>
                  <a:cubicBezTo>
                    <a:pt x="4" y="253"/>
                    <a:pt x="3" y="290"/>
                    <a:pt x="3" y="326"/>
                  </a:cubicBezTo>
                  <a:cubicBezTo>
                    <a:pt x="3" y="362"/>
                    <a:pt x="3" y="398"/>
                    <a:pt x="4" y="434"/>
                  </a:cubicBezTo>
                  <a:cubicBezTo>
                    <a:pt x="4" y="507"/>
                    <a:pt x="5" y="579"/>
                    <a:pt x="4" y="651"/>
                  </a:cubicBezTo>
                  <a:cubicBezTo>
                    <a:pt x="5" y="687"/>
                    <a:pt x="4" y="724"/>
                    <a:pt x="4" y="760"/>
                  </a:cubicBezTo>
                  <a:cubicBezTo>
                    <a:pt x="4" y="796"/>
                    <a:pt x="3" y="832"/>
                    <a:pt x="3" y="868"/>
                  </a:cubicBezTo>
                  <a:cubicBezTo>
                    <a:pt x="2" y="868"/>
                    <a:pt x="2" y="868"/>
                    <a:pt x="2" y="868"/>
                  </a:cubicBezTo>
                  <a:cubicBezTo>
                    <a:pt x="2" y="832"/>
                    <a:pt x="1" y="796"/>
                    <a:pt x="1" y="760"/>
                  </a:cubicBezTo>
                  <a:cubicBezTo>
                    <a:pt x="1" y="724"/>
                    <a:pt x="0" y="687"/>
                    <a:pt x="0" y="651"/>
                  </a:cubicBezTo>
                  <a:cubicBezTo>
                    <a:pt x="0" y="579"/>
                    <a:pt x="1" y="507"/>
                    <a:pt x="1" y="434"/>
                  </a:cubicBezTo>
                  <a:cubicBezTo>
                    <a:pt x="2" y="398"/>
                    <a:pt x="2" y="362"/>
                    <a:pt x="2" y="326"/>
                  </a:cubicBezTo>
                  <a:cubicBezTo>
                    <a:pt x="2" y="290"/>
                    <a:pt x="1" y="253"/>
                    <a:pt x="1" y="217"/>
                  </a:cubicBezTo>
                  <a:cubicBezTo>
                    <a:pt x="0" y="145"/>
                    <a:pt x="1" y="73"/>
                    <a:pt x="2" y="0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l-PL" dirty="0"/>
            </a:p>
          </p:txBody>
        </p:sp>
        <p:sp>
          <p:nvSpPr>
            <p:cNvPr id="100" name="Dowolny kształt 42"/>
            <p:cNvSpPr>
              <a:spLocks/>
            </p:cNvSpPr>
            <p:nvPr/>
          </p:nvSpPr>
          <p:spPr bwMode="auto">
            <a:xfrm>
              <a:off x="1350963" y="6038850"/>
              <a:ext cx="2736850" cy="11113"/>
            </a:xfrm>
            <a:custGeom>
              <a:avLst/>
              <a:gdLst>
                <a:gd name="T0" fmla="*/ 0 w 1216"/>
                <a:gd name="T1" fmla="*/ 2 h 5"/>
                <a:gd name="T2" fmla="*/ 304 w 1216"/>
                <a:gd name="T3" fmla="*/ 1 h 5"/>
                <a:gd name="T4" fmla="*/ 456 w 1216"/>
                <a:gd name="T5" fmla="*/ 2 h 5"/>
                <a:gd name="T6" fmla="*/ 608 w 1216"/>
                <a:gd name="T7" fmla="*/ 1 h 5"/>
                <a:gd name="T8" fmla="*/ 912 w 1216"/>
                <a:gd name="T9" fmla="*/ 0 h 5"/>
                <a:gd name="T10" fmla="*/ 1064 w 1216"/>
                <a:gd name="T11" fmla="*/ 1 h 5"/>
                <a:gd name="T12" fmla="*/ 1216 w 1216"/>
                <a:gd name="T13" fmla="*/ 2 h 5"/>
                <a:gd name="T14" fmla="*/ 1216 w 1216"/>
                <a:gd name="T15" fmla="*/ 2 h 5"/>
                <a:gd name="T16" fmla="*/ 1064 w 1216"/>
                <a:gd name="T17" fmla="*/ 4 h 5"/>
                <a:gd name="T18" fmla="*/ 912 w 1216"/>
                <a:gd name="T19" fmla="*/ 4 h 5"/>
                <a:gd name="T20" fmla="*/ 608 w 1216"/>
                <a:gd name="T21" fmla="*/ 3 h 5"/>
                <a:gd name="T22" fmla="*/ 456 w 1216"/>
                <a:gd name="T23" fmla="*/ 3 h 5"/>
                <a:gd name="T24" fmla="*/ 304 w 1216"/>
                <a:gd name="T25" fmla="*/ 4 h 5"/>
                <a:gd name="T26" fmla="*/ 0 w 1216"/>
                <a:gd name="T2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6" h="5">
                  <a:moveTo>
                    <a:pt x="0" y="2"/>
                  </a:moveTo>
                  <a:cubicBezTo>
                    <a:pt x="101" y="1"/>
                    <a:pt x="202" y="0"/>
                    <a:pt x="304" y="1"/>
                  </a:cubicBezTo>
                  <a:cubicBezTo>
                    <a:pt x="354" y="1"/>
                    <a:pt x="405" y="2"/>
                    <a:pt x="456" y="2"/>
                  </a:cubicBezTo>
                  <a:cubicBezTo>
                    <a:pt x="506" y="2"/>
                    <a:pt x="557" y="1"/>
                    <a:pt x="608" y="1"/>
                  </a:cubicBezTo>
                  <a:cubicBezTo>
                    <a:pt x="709" y="1"/>
                    <a:pt x="810" y="0"/>
                    <a:pt x="912" y="0"/>
                  </a:cubicBezTo>
                  <a:cubicBezTo>
                    <a:pt x="962" y="0"/>
                    <a:pt x="1013" y="1"/>
                    <a:pt x="1064" y="1"/>
                  </a:cubicBezTo>
                  <a:cubicBezTo>
                    <a:pt x="1114" y="1"/>
                    <a:pt x="1165" y="1"/>
                    <a:pt x="1216" y="2"/>
                  </a:cubicBezTo>
                  <a:cubicBezTo>
                    <a:pt x="1216" y="2"/>
                    <a:pt x="1216" y="2"/>
                    <a:pt x="1216" y="2"/>
                  </a:cubicBezTo>
                  <a:cubicBezTo>
                    <a:pt x="1165" y="3"/>
                    <a:pt x="1114" y="3"/>
                    <a:pt x="1064" y="4"/>
                  </a:cubicBezTo>
                  <a:cubicBezTo>
                    <a:pt x="1013" y="4"/>
                    <a:pt x="962" y="4"/>
                    <a:pt x="912" y="4"/>
                  </a:cubicBezTo>
                  <a:cubicBezTo>
                    <a:pt x="810" y="5"/>
                    <a:pt x="709" y="4"/>
                    <a:pt x="608" y="3"/>
                  </a:cubicBezTo>
                  <a:cubicBezTo>
                    <a:pt x="557" y="3"/>
                    <a:pt x="506" y="3"/>
                    <a:pt x="456" y="3"/>
                  </a:cubicBezTo>
                  <a:cubicBezTo>
                    <a:pt x="405" y="3"/>
                    <a:pt x="354" y="4"/>
                    <a:pt x="304" y="4"/>
                  </a:cubicBezTo>
                  <a:cubicBezTo>
                    <a:pt x="202" y="4"/>
                    <a:pt x="101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l-PL" dirty="0"/>
            </a:p>
          </p:txBody>
        </p:sp>
        <p:sp>
          <p:nvSpPr>
            <p:cNvPr id="101" name="Dowolny kształt 43"/>
            <p:cNvSpPr>
              <a:spLocks/>
            </p:cNvSpPr>
            <p:nvPr/>
          </p:nvSpPr>
          <p:spPr bwMode="auto">
            <a:xfrm>
              <a:off x="1330325" y="3378200"/>
              <a:ext cx="2743200" cy="11113"/>
            </a:xfrm>
            <a:custGeom>
              <a:avLst/>
              <a:gdLst>
                <a:gd name="T0" fmla="*/ 0 w 1219"/>
                <a:gd name="T1" fmla="*/ 2 h 5"/>
                <a:gd name="T2" fmla="*/ 304 w 1219"/>
                <a:gd name="T3" fmla="*/ 1 h 5"/>
                <a:gd name="T4" fmla="*/ 457 w 1219"/>
                <a:gd name="T5" fmla="*/ 2 h 5"/>
                <a:gd name="T6" fmla="*/ 609 w 1219"/>
                <a:gd name="T7" fmla="*/ 1 h 5"/>
                <a:gd name="T8" fmla="*/ 914 w 1219"/>
                <a:gd name="T9" fmla="*/ 0 h 5"/>
                <a:gd name="T10" fmla="*/ 1067 w 1219"/>
                <a:gd name="T11" fmla="*/ 1 h 5"/>
                <a:gd name="T12" fmla="*/ 1219 w 1219"/>
                <a:gd name="T13" fmla="*/ 2 h 5"/>
                <a:gd name="T14" fmla="*/ 1219 w 1219"/>
                <a:gd name="T15" fmla="*/ 3 h 5"/>
                <a:gd name="T16" fmla="*/ 1067 w 1219"/>
                <a:gd name="T17" fmla="*/ 4 h 5"/>
                <a:gd name="T18" fmla="*/ 914 w 1219"/>
                <a:gd name="T19" fmla="*/ 4 h 5"/>
                <a:gd name="T20" fmla="*/ 609 w 1219"/>
                <a:gd name="T21" fmla="*/ 3 h 5"/>
                <a:gd name="T22" fmla="*/ 457 w 1219"/>
                <a:gd name="T23" fmla="*/ 3 h 5"/>
                <a:gd name="T24" fmla="*/ 304 w 1219"/>
                <a:gd name="T25" fmla="*/ 4 h 5"/>
                <a:gd name="T26" fmla="*/ 0 w 1219"/>
                <a:gd name="T27" fmla="*/ 3 h 5"/>
                <a:gd name="T28" fmla="*/ 0 w 1219"/>
                <a:gd name="T2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9" h="5">
                  <a:moveTo>
                    <a:pt x="0" y="2"/>
                  </a:moveTo>
                  <a:cubicBezTo>
                    <a:pt x="101" y="1"/>
                    <a:pt x="203" y="0"/>
                    <a:pt x="304" y="1"/>
                  </a:cubicBezTo>
                  <a:cubicBezTo>
                    <a:pt x="355" y="1"/>
                    <a:pt x="406" y="2"/>
                    <a:pt x="457" y="2"/>
                  </a:cubicBezTo>
                  <a:cubicBezTo>
                    <a:pt x="508" y="2"/>
                    <a:pt x="559" y="1"/>
                    <a:pt x="609" y="1"/>
                  </a:cubicBezTo>
                  <a:cubicBezTo>
                    <a:pt x="711" y="1"/>
                    <a:pt x="813" y="0"/>
                    <a:pt x="914" y="0"/>
                  </a:cubicBezTo>
                  <a:cubicBezTo>
                    <a:pt x="965" y="0"/>
                    <a:pt x="1016" y="1"/>
                    <a:pt x="1067" y="1"/>
                  </a:cubicBezTo>
                  <a:cubicBezTo>
                    <a:pt x="1117" y="1"/>
                    <a:pt x="1168" y="1"/>
                    <a:pt x="1219" y="2"/>
                  </a:cubicBezTo>
                  <a:cubicBezTo>
                    <a:pt x="1219" y="3"/>
                    <a:pt x="1219" y="3"/>
                    <a:pt x="1219" y="3"/>
                  </a:cubicBezTo>
                  <a:cubicBezTo>
                    <a:pt x="1168" y="3"/>
                    <a:pt x="1117" y="4"/>
                    <a:pt x="1067" y="4"/>
                  </a:cubicBezTo>
                  <a:cubicBezTo>
                    <a:pt x="1016" y="4"/>
                    <a:pt x="965" y="4"/>
                    <a:pt x="914" y="4"/>
                  </a:cubicBezTo>
                  <a:cubicBezTo>
                    <a:pt x="813" y="5"/>
                    <a:pt x="711" y="4"/>
                    <a:pt x="609" y="3"/>
                  </a:cubicBezTo>
                  <a:cubicBezTo>
                    <a:pt x="559" y="3"/>
                    <a:pt x="508" y="3"/>
                    <a:pt x="457" y="3"/>
                  </a:cubicBezTo>
                  <a:cubicBezTo>
                    <a:pt x="406" y="3"/>
                    <a:pt x="355" y="4"/>
                    <a:pt x="304" y="4"/>
                  </a:cubicBezTo>
                  <a:cubicBezTo>
                    <a:pt x="203" y="4"/>
                    <a:pt x="101" y="4"/>
                    <a:pt x="0" y="3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l-PL" dirty="0"/>
            </a:p>
          </p:txBody>
        </p:sp>
        <p:sp>
          <p:nvSpPr>
            <p:cNvPr id="102" name="Dowolny kształt 44"/>
            <p:cNvSpPr>
              <a:spLocks/>
            </p:cNvSpPr>
            <p:nvPr/>
          </p:nvSpPr>
          <p:spPr bwMode="auto">
            <a:xfrm>
              <a:off x="4443413" y="3759200"/>
              <a:ext cx="9525" cy="1919288"/>
            </a:xfrm>
            <a:custGeom>
              <a:avLst/>
              <a:gdLst>
                <a:gd name="T0" fmla="*/ 2 w 4"/>
                <a:gd name="T1" fmla="*/ 853 h 853"/>
                <a:gd name="T2" fmla="*/ 0 w 4"/>
                <a:gd name="T3" fmla="*/ 640 h 853"/>
                <a:gd name="T4" fmla="*/ 1 w 4"/>
                <a:gd name="T5" fmla="*/ 533 h 853"/>
                <a:gd name="T6" fmla="*/ 1 w 4"/>
                <a:gd name="T7" fmla="*/ 427 h 853"/>
                <a:gd name="T8" fmla="*/ 0 w 4"/>
                <a:gd name="T9" fmla="*/ 213 h 853"/>
                <a:gd name="T10" fmla="*/ 0 w 4"/>
                <a:gd name="T11" fmla="*/ 107 h 853"/>
                <a:gd name="T12" fmla="*/ 2 w 4"/>
                <a:gd name="T13" fmla="*/ 0 h 853"/>
                <a:gd name="T14" fmla="*/ 2 w 4"/>
                <a:gd name="T15" fmla="*/ 0 h 853"/>
                <a:gd name="T16" fmla="*/ 3 w 4"/>
                <a:gd name="T17" fmla="*/ 107 h 853"/>
                <a:gd name="T18" fmla="*/ 4 w 4"/>
                <a:gd name="T19" fmla="*/ 213 h 853"/>
                <a:gd name="T20" fmla="*/ 3 w 4"/>
                <a:gd name="T21" fmla="*/ 427 h 853"/>
                <a:gd name="T22" fmla="*/ 2 w 4"/>
                <a:gd name="T23" fmla="*/ 533 h 853"/>
                <a:gd name="T24" fmla="*/ 3 w 4"/>
                <a:gd name="T25" fmla="*/ 640 h 853"/>
                <a:gd name="T26" fmla="*/ 2 w 4"/>
                <a:gd name="T27" fmla="*/ 853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853">
                  <a:moveTo>
                    <a:pt x="2" y="853"/>
                  </a:moveTo>
                  <a:cubicBezTo>
                    <a:pt x="0" y="782"/>
                    <a:pt x="0" y="711"/>
                    <a:pt x="0" y="640"/>
                  </a:cubicBezTo>
                  <a:cubicBezTo>
                    <a:pt x="0" y="604"/>
                    <a:pt x="1" y="569"/>
                    <a:pt x="1" y="533"/>
                  </a:cubicBezTo>
                  <a:cubicBezTo>
                    <a:pt x="1" y="498"/>
                    <a:pt x="1" y="462"/>
                    <a:pt x="1" y="427"/>
                  </a:cubicBezTo>
                  <a:cubicBezTo>
                    <a:pt x="0" y="356"/>
                    <a:pt x="0" y="284"/>
                    <a:pt x="0" y="213"/>
                  </a:cubicBezTo>
                  <a:cubicBezTo>
                    <a:pt x="0" y="178"/>
                    <a:pt x="0" y="142"/>
                    <a:pt x="0" y="107"/>
                  </a:cubicBezTo>
                  <a:cubicBezTo>
                    <a:pt x="1" y="71"/>
                    <a:pt x="1" y="36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36"/>
                    <a:pt x="3" y="71"/>
                    <a:pt x="3" y="107"/>
                  </a:cubicBezTo>
                  <a:cubicBezTo>
                    <a:pt x="4" y="142"/>
                    <a:pt x="4" y="178"/>
                    <a:pt x="4" y="213"/>
                  </a:cubicBezTo>
                  <a:cubicBezTo>
                    <a:pt x="4" y="284"/>
                    <a:pt x="3" y="356"/>
                    <a:pt x="3" y="427"/>
                  </a:cubicBezTo>
                  <a:cubicBezTo>
                    <a:pt x="3" y="462"/>
                    <a:pt x="2" y="498"/>
                    <a:pt x="2" y="533"/>
                  </a:cubicBezTo>
                  <a:cubicBezTo>
                    <a:pt x="3" y="569"/>
                    <a:pt x="3" y="604"/>
                    <a:pt x="3" y="640"/>
                  </a:cubicBezTo>
                  <a:cubicBezTo>
                    <a:pt x="4" y="711"/>
                    <a:pt x="3" y="782"/>
                    <a:pt x="2" y="8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l-PL" dirty="0"/>
            </a:p>
          </p:txBody>
        </p:sp>
        <p:sp>
          <p:nvSpPr>
            <p:cNvPr id="103" name="Dowolny kształt 45"/>
            <p:cNvSpPr>
              <a:spLocks noEditPoints="1"/>
            </p:cNvSpPr>
            <p:nvPr/>
          </p:nvSpPr>
          <p:spPr bwMode="auto">
            <a:xfrm>
              <a:off x="903288" y="5772150"/>
              <a:ext cx="341313" cy="331788"/>
            </a:xfrm>
            <a:custGeom>
              <a:avLst/>
              <a:gdLst>
                <a:gd name="T0" fmla="*/ 127 w 152"/>
                <a:gd name="T1" fmla="*/ 122 h 148"/>
                <a:gd name="T2" fmla="*/ 84 w 152"/>
                <a:gd name="T3" fmla="*/ 134 h 148"/>
                <a:gd name="T4" fmla="*/ 112 w 152"/>
                <a:gd name="T5" fmla="*/ 131 h 148"/>
                <a:gd name="T6" fmla="*/ 48 w 152"/>
                <a:gd name="T7" fmla="*/ 142 h 148"/>
                <a:gd name="T8" fmla="*/ 4 w 152"/>
                <a:gd name="T9" fmla="*/ 95 h 148"/>
                <a:gd name="T10" fmla="*/ 20 w 152"/>
                <a:gd name="T11" fmla="*/ 61 h 148"/>
                <a:gd name="T12" fmla="*/ 26 w 152"/>
                <a:gd name="T13" fmla="*/ 58 h 148"/>
                <a:gd name="T14" fmla="*/ 31 w 152"/>
                <a:gd name="T15" fmla="*/ 23 h 148"/>
                <a:gd name="T16" fmla="*/ 19 w 152"/>
                <a:gd name="T17" fmla="*/ 0 h 148"/>
                <a:gd name="T18" fmla="*/ 33 w 152"/>
                <a:gd name="T19" fmla="*/ 57 h 148"/>
                <a:gd name="T20" fmla="*/ 41 w 152"/>
                <a:gd name="T21" fmla="*/ 63 h 148"/>
                <a:gd name="T22" fmla="*/ 36 w 152"/>
                <a:gd name="T23" fmla="*/ 80 h 148"/>
                <a:gd name="T24" fmla="*/ 26 w 152"/>
                <a:gd name="T25" fmla="*/ 67 h 148"/>
                <a:gd name="T26" fmla="*/ 64 w 152"/>
                <a:gd name="T27" fmla="*/ 132 h 148"/>
                <a:gd name="T28" fmla="*/ 84 w 152"/>
                <a:gd name="T29" fmla="*/ 112 h 148"/>
                <a:gd name="T30" fmla="*/ 77 w 152"/>
                <a:gd name="T31" fmla="*/ 131 h 148"/>
                <a:gd name="T32" fmla="*/ 152 w 152"/>
                <a:gd name="T33" fmla="*/ 129 h 148"/>
                <a:gd name="T34" fmla="*/ 114 w 152"/>
                <a:gd name="T35" fmla="*/ 131 h 148"/>
                <a:gd name="T36" fmla="*/ 127 w 152"/>
                <a:gd name="T37" fmla="*/ 122 h 148"/>
                <a:gd name="T38" fmla="*/ 74 w 152"/>
                <a:gd name="T39" fmla="*/ 128 h 148"/>
                <a:gd name="T40" fmla="*/ 68 w 152"/>
                <a:gd name="T41" fmla="*/ 112 h 148"/>
                <a:gd name="T42" fmla="*/ 66 w 152"/>
                <a:gd name="T43" fmla="*/ 117 h 148"/>
                <a:gd name="T44" fmla="*/ 66 w 152"/>
                <a:gd name="T45" fmla="*/ 125 h 148"/>
                <a:gd name="T46" fmla="*/ 73 w 152"/>
                <a:gd name="T47" fmla="*/ 128 h 148"/>
                <a:gd name="T48" fmla="*/ 74 w 152"/>
                <a:gd name="T49" fmla="*/ 114 h 148"/>
                <a:gd name="T50" fmla="*/ 74 w 152"/>
                <a:gd name="T51" fmla="*/ 128 h 148"/>
                <a:gd name="T52" fmla="*/ 9 w 152"/>
                <a:gd name="T53" fmla="*/ 88 h 148"/>
                <a:gd name="T54" fmla="*/ 56 w 152"/>
                <a:gd name="T55" fmla="*/ 135 h 148"/>
                <a:gd name="T56" fmla="*/ 9 w 152"/>
                <a:gd name="T57" fmla="*/ 88 h 148"/>
                <a:gd name="T58" fmla="*/ 37 w 152"/>
                <a:gd name="T59" fmla="*/ 61 h 148"/>
                <a:gd name="T60" fmla="*/ 31 w 152"/>
                <a:gd name="T61" fmla="*/ 77 h 148"/>
                <a:gd name="T62" fmla="*/ 37 w 152"/>
                <a:gd name="T63" fmla="*/ 61 h 148"/>
                <a:gd name="T64" fmla="*/ 30 w 152"/>
                <a:gd name="T65" fmla="*/ 57 h 148"/>
                <a:gd name="T66" fmla="*/ 33 w 152"/>
                <a:gd name="T67" fmla="*/ 31 h 148"/>
                <a:gd name="T68" fmla="*/ 30 w 152"/>
                <a:gd name="T69" fmla="*/ 57 h 148"/>
                <a:gd name="T70" fmla="*/ 30 w 152"/>
                <a:gd name="T71" fmla="*/ 61 h 148"/>
                <a:gd name="T72" fmla="*/ 30 w 152"/>
                <a:gd name="T73" fmla="*/ 74 h 148"/>
                <a:gd name="T74" fmla="*/ 30 w 152"/>
                <a:gd name="T75" fmla="*/ 6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48">
                  <a:moveTo>
                    <a:pt x="127" y="122"/>
                  </a:moveTo>
                  <a:cubicBezTo>
                    <a:pt x="115" y="118"/>
                    <a:pt x="99" y="137"/>
                    <a:pt x="84" y="134"/>
                  </a:cubicBezTo>
                  <a:cubicBezTo>
                    <a:pt x="92" y="142"/>
                    <a:pt x="106" y="130"/>
                    <a:pt x="112" y="131"/>
                  </a:cubicBezTo>
                  <a:cubicBezTo>
                    <a:pt x="95" y="147"/>
                    <a:pt x="66" y="127"/>
                    <a:pt x="48" y="142"/>
                  </a:cubicBezTo>
                  <a:cubicBezTo>
                    <a:pt x="19" y="142"/>
                    <a:pt x="1" y="123"/>
                    <a:pt x="4" y="95"/>
                  </a:cubicBezTo>
                  <a:cubicBezTo>
                    <a:pt x="6" y="82"/>
                    <a:pt x="19" y="74"/>
                    <a:pt x="20" y="61"/>
                  </a:cubicBezTo>
                  <a:cubicBezTo>
                    <a:pt x="23" y="58"/>
                    <a:pt x="22" y="60"/>
                    <a:pt x="26" y="58"/>
                  </a:cubicBezTo>
                  <a:cubicBezTo>
                    <a:pt x="25" y="45"/>
                    <a:pt x="33" y="34"/>
                    <a:pt x="31" y="23"/>
                  </a:cubicBezTo>
                  <a:cubicBezTo>
                    <a:pt x="30" y="12"/>
                    <a:pt x="19" y="8"/>
                    <a:pt x="19" y="0"/>
                  </a:cubicBezTo>
                  <a:cubicBezTo>
                    <a:pt x="36" y="7"/>
                    <a:pt x="41" y="36"/>
                    <a:pt x="33" y="57"/>
                  </a:cubicBezTo>
                  <a:cubicBezTo>
                    <a:pt x="34" y="60"/>
                    <a:pt x="40" y="59"/>
                    <a:pt x="41" y="63"/>
                  </a:cubicBezTo>
                  <a:cubicBezTo>
                    <a:pt x="43" y="69"/>
                    <a:pt x="40" y="75"/>
                    <a:pt x="36" y="80"/>
                  </a:cubicBezTo>
                  <a:cubicBezTo>
                    <a:pt x="27" y="79"/>
                    <a:pt x="20" y="74"/>
                    <a:pt x="26" y="67"/>
                  </a:cubicBezTo>
                  <a:cubicBezTo>
                    <a:pt x="1" y="88"/>
                    <a:pt x="14" y="148"/>
                    <a:pt x="64" y="132"/>
                  </a:cubicBezTo>
                  <a:cubicBezTo>
                    <a:pt x="54" y="118"/>
                    <a:pt x="73" y="97"/>
                    <a:pt x="84" y="112"/>
                  </a:cubicBezTo>
                  <a:cubicBezTo>
                    <a:pt x="86" y="123"/>
                    <a:pt x="81" y="126"/>
                    <a:pt x="77" y="131"/>
                  </a:cubicBezTo>
                  <a:cubicBezTo>
                    <a:pt x="101" y="137"/>
                    <a:pt x="133" y="102"/>
                    <a:pt x="152" y="129"/>
                  </a:cubicBezTo>
                  <a:cubicBezTo>
                    <a:pt x="143" y="117"/>
                    <a:pt x="124" y="124"/>
                    <a:pt x="114" y="131"/>
                  </a:cubicBezTo>
                  <a:cubicBezTo>
                    <a:pt x="116" y="126"/>
                    <a:pt x="123" y="126"/>
                    <a:pt x="127" y="122"/>
                  </a:cubicBezTo>
                  <a:close/>
                  <a:moveTo>
                    <a:pt x="74" y="128"/>
                  </a:moveTo>
                  <a:cubicBezTo>
                    <a:pt x="91" y="127"/>
                    <a:pt x="78" y="98"/>
                    <a:pt x="68" y="112"/>
                  </a:cubicBezTo>
                  <a:cubicBezTo>
                    <a:pt x="75" y="112"/>
                    <a:pt x="69" y="117"/>
                    <a:pt x="66" y="117"/>
                  </a:cubicBezTo>
                  <a:cubicBezTo>
                    <a:pt x="66" y="119"/>
                    <a:pt x="66" y="122"/>
                    <a:pt x="66" y="125"/>
                  </a:cubicBezTo>
                  <a:cubicBezTo>
                    <a:pt x="68" y="126"/>
                    <a:pt x="69" y="128"/>
                    <a:pt x="73" y="128"/>
                  </a:cubicBezTo>
                  <a:cubicBezTo>
                    <a:pt x="75" y="124"/>
                    <a:pt x="80" y="117"/>
                    <a:pt x="74" y="114"/>
                  </a:cubicBezTo>
                  <a:cubicBezTo>
                    <a:pt x="84" y="115"/>
                    <a:pt x="78" y="125"/>
                    <a:pt x="74" y="128"/>
                  </a:cubicBezTo>
                  <a:close/>
                  <a:moveTo>
                    <a:pt x="9" y="88"/>
                  </a:moveTo>
                  <a:cubicBezTo>
                    <a:pt x="0" y="121"/>
                    <a:pt x="28" y="148"/>
                    <a:pt x="56" y="135"/>
                  </a:cubicBezTo>
                  <a:cubicBezTo>
                    <a:pt x="20" y="145"/>
                    <a:pt x="13" y="115"/>
                    <a:pt x="9" y="88"/>
                  </a:cubicBezTo>
                  <a:close/>
                  <a:moveTo>
                    <a:pt x="37" y="61"/>
                  </a:moveTo>
                  <a:cubicBezTo>
                    <a:pt x="38" y="69"/>
                    <a:pt x="34" y="72"/>
                    <a:pt x="31" y="77"/>
                  </a:cubicBezTo>
                  <a:cubicBezTo>
                    <a:pt x="40" y="78"/>
                    <a:pt x="42" y="66"/>
                    <a:pt x="37" y="61"/>
                  </a:cubicBezTo>
                  <a:close/>
                  <a:moveTo>
                    <a:pt x="30" y="57"/>
                  </a:moveTo>
                  <a:cubicBezTo>
                    <a:pt x="30" y="49"/>
                    <a:pt x="38" y="40"/>
                    <a:pt x="33" y="31"/>
                  </a:cubicBezTo>
                  <a:cubicBezTo>
                    <a:pt x="34" y="41"/>
                    <a:pt x="26" y="49"/>
                    <a:pt x="30" y="57"/>
                  </a:cubicBezTo>
                  <a:close/>
                  <a:moveTo>
                    <a:pt x="30" y="61"/>
                  </a:moveTo>
                  <a:cubicBezTo>
                    <a:pt x="28" y="63"/>
                    <a:pt x="27" y="72"/>
                    <a:pt x="30" y="74"/>
                  </a:cubicBezTo>
                  <a:cubicBezTo>
                    <a:pt x="33" y="70"/>
                    <a:pt x="36" y="63"/>
                    <a:pt x="30" y="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l-PL" dirty="0"/>
            </a:p>
          </p:txBody>
        </p:sp>
        <p:sp>
          <p:nvSpPr>
            <p:cNvPr id="104" name="Dowolny kształt 46"/>
            <p:cNvSpPr>
              <a:spLocks noEditPoints="1"/>
            </p:cNvSpPr>
            <p:nvPr/>
          </p:nvSpPr>
          <p:spPr bwMode="auto">
            <a:xfrm>
              <a:off x="906463" y="5768975"/>
              <a:ext cx="341313" cy="323850"/>
            </a:xfrm>
            <a:custGeom>
              <a:avLst/>
              <a:gdLst>
                <a:gd name="T0" fmla="*/ 2 w 151"/>
                <a:gd name="T1" fmla="*/ 96 h 144"/>
                <a:gd name="T2" fmla="*/ 21 w 151"/>
                <a:gd name="T3" fmla="*/ 59 h 144"/>
                <a:gd name="T4" fmla="*/ 22 w 151"/>
                <a:gd name="T5" fmla="*/ 12 h 144"/>
                <a:gd name="T6" fmla="*/ 32 w 151"/>
                <a:gd name="T7" fmla="*/ 58 h 144"/>
                <a:gd name="T8" fmla="*/ 34 w 151"/>
                <a:gd name="T9" fmla="*/ 81 h 144"/>
                <a:gd name="T10" fmla="*/ 15 w 151"/>
                <a:gd name="T11" fmla="*/ 112 h 144"/>
                <a:gd name="T12" fmla="*/ 73 w 151"/>
                <a:gd name="T13" fmla="*/ 107 h 144"/>
                <a:gd name="T14" fmla="*/ 76 w 151"/>
                <a:gd name="T15" fmla="*/ 131 h 144"/>
                <a:gd name="T16" fmla="*/ 151 w 151"/>
                <a:gd name="T17" fmla="*/ 130 h 144"/>
                <a:gd name="T18" fmla="*/ 110 w 151"/>
                <a:gd name="T19" fmla="*/ 134 h 144"/>
                <a:gd name="T20" fmla="*/ 66 w 151"/>
                <a:gd name="T21" fmla="*/ 138 h 144"/>
                <a:gd name="T22" fmla="*/ 12 w 151"/>
                <a:gd name="T23" fmla="*/ 128 h 144"/>
                <a:gd name="T24" fmla="*/ 86 w 151"/>
                <a:gd name="T25" fmla="*/ 138 h 144"/>
                <a:gd name="T26" fmla="*/ 86 w 151"/>
                <a:gd name="T27" fmla="*/ 134 h 144"/>
                <a:gd name="T28" fmla="*/ 75 w 151"/>
                <a:gd name="T29" fmla="*/ 133 h 144"/>
                <a:gd name="T30" fmla="*/ 77 w 151"/>
                <a:gd name="T31" fmla="*/ 128 h 144"/>
                <a:gd name="T32" fmla="*/ 66 w 151"/>
                <a:gd name="T33" fmla="*/ 128 h 144"/>
                <a:gd name="T34" fmla="*/ 64 w 151"/>
                <a:gd name="T35" fmla="*/ 117 h 144"/>
                <a:gd name="T36" fmla="*/ 65 w 151"/>
                <a:gd name="T37" fmla="*/ 114 h 144"/>
                <a:gd name="T38" fmla="*/ 63 w 151"/>
                <a:gd name="T39" fmla="*/ 133 h 144"/>
                <a:gd name="T40" fmla="*/ 54 w 151"/>
                <a:gd name="T41" fmla="*/ 137 h 144"/>
                <a:gd name="T42" fmla="*/ 7 w 151"/>
                <a:gd name="T43" fmla="*/ 86 h 144"/>
                <a:gd name="T44" fmla="*/ 41 w 151"/>
                <a:gd name="T45" fmla="*/ 139 h 144"/>
                <a:gd name="T46" fmla="*/ 92 w 151"/>
                <a:gd name="T47" fmla="*/ 138 h 144"/>
                <a:gd name="T48" fmla="*/ 41 w 151"/>
                <a:gd name="T49" fmla="*/ 137 h 144"/>
                <a:gd name="T50" fmla="*/ 26 w 151"/>
                <a:gd name="T51" fmla="*/ 65 h 144"/>
                <a:gd name="T52" fmla="*/ 32 w 151"/>
                <a:gd name="T53" fmla="*/ 64 h 144"/>
                <a:gd name="T54" fmla="*/ 26 w 151"/>
                <a:gd name="T55" fmla="*/ 72 h 144"/>
                <a:gd name="T56" fmla="*/ 33 w 151"/>
                <a:gd name="T57" fmla="*/ 80 h 144"/>
                <a:gd name="T58" fmla="*/ 38 w 151"/>
                <a:gd name="T59" fmla="*/ 73 h 144"/>
                <a:gd name="T60" fmla="*/ 28 w 151"/>
                <a:gd name="T61" fmla="*/ 78 h 144"/>
                <a:gd name="T62" fmla="*/ 34 w 151"/>
                <a:gd name="T63" fmla="*/ 61 h 144"/>
                <a:gd name="T64" fmla="*/ 18 w 151"/>
                <a:gd name="T65" fmla="*/ 2 h 144"/>
                <a:gd name="T66" fmla="*/ 31 w 151"/>
                <a:gd name="T67" fmla="*/ 32 h 144"/>
                <a:gd name="T68" fmla="*/ 27 w 151"/>
                <a:gd name="T69" fmla="*/ 58 h 144"/>
                <a:gd name="T70" fmla="*/ 28 w 151"/>
                <a:gd name="T71" fmla="*/ 42 h 144"/>
                <a:gd name="T72" fmla="*/ 21 w 151"/>
                <a:gd name="T73" fmla="*/ 61 h 144"/>
                <a:gd name="T74" fmla="*/ 7 w 151"/>
                <a:gd name="T75" fmla="*/ 86 h 144"/>
                <a:gd name="T76" fmla="*/ 110 w 151"/>
                <a:gd name="T77" fmla="*/ 131 h 144"/>
                <a:gd name="T78" fmla="*/ 121 w 151"/>
                <a:gd name="T79" fmla="*/ 123 h 144"/>
                <a:gd name="T80" fmla="*/ 67 w 151"/>
                <a:gd name="T81" fmla="*/ 127 h 144"/>
                <a:gd name="T82" fmla="*/ 74 w 151"/>
                <a:gd name="T83" fmla="*/ 118 h 144"/>
                <a:gd name="T84" fmla="*/ 64 w 151"/>
                <a:gd name="T85" fmla="*/ 118 h 144"/>
                <a:gd name="T86" fmla="*/ 75 w 151"/>
                <a:gd name="T87" fmla="*/ 118 h 144"/>
                <a:gd name="T88" fmla="*/ 70 w 151"/>
                <a:gd name="T89" fmla="*/ 114 h 144"/>
                <a:gd name="T90" fmla="*/ 79 w 151"/>
                <a:gd name="T91" fmla="*/ 120 h 144"/>
                <a:gd name="T92" fmla="*/ 122 w 151"/>
                <a:gd name="T93" fmla="*/ 122 h 144"/>
                <a:gd name="T94" fmla="*/ 123 w 151"/>
                <a:gd name="T95" fmla="*/ 125 h 144"/>
                <a:gd name="T96" fmla="*/ 122 w 151"/>
                <a:gd name="T97" fmla="*/ 122 h 144"/>
                <a:gd name="T98" fmla="*/ 81 w 151"/>
                <a:gd name="T99" fmla="*/ 114 h 144"/>
                <a:gd name="T100" fmla="*/ 32 w 151"/>
                <a:gd name="T101" fmla="*/ 74 h 144"/>
                <a:gd name="T102" fmla="*/ 28 w 151"/>
                <a:gd name="T103" fmla="*/ 63 h 144"/>
                <a:gd name="T104" fmla="*/ 28 w 151"/>
                <a:gd name="T105" fmla="*/ 63 h 144"/>
                <a:gd name="T106" fmla="*/ 29 w 151"/>
                <a:gd name="T107" fmla="*/ 4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1" h="144">
                  <a:moveTo>
                    <a:pt x="47" y="144"/>
                  </a:moveTo>
                  <a:cubicBezTo>
                    <a:pt x="46" y="144"/>
                    <a:pt x="46" y="144"/>
                    <a:pt x="46" y="144"/>
                  </a:cubicBezTo>
                  <a:cubicBezTo>
                    <a:pt x="32" y="144"/>
                    <a:pt x="19" y="139"/>
                    <a:pt x="11" y="129"/>
                  </a:cubicBezTo>
                  <a:cubicBezTo>
                    <a:pt x="3" y="121"/>
                    <a:pt x="0" y="109"/>
                    <a:pt x="2" y="96"/>
                  </a:cubicBezTo>
                  <a:cubicBezTo>
                    <a:pt x="3" y="90"/>
                    <a:pt x="6" y="84"/>
                    <a:pt x="10" y="79"/>
                  </a:cubicBezTo>
                  <a:cubicBezTo>
                    <a:pt x="13" y="73"/>
                    <a:pt x="17" y="68"/>
                    <a:pt x="1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9" y="60"/>
                    <a:pt x="20" y="59"/>
                    <a:pt x="21" y="59"/>
                  </a:cubicBezTo>
                  <a:cubicBezTo>
                    <a:pt x="21" y="59"/>
                    <a:pt x="22" y="59"/>
                    <a:pt x="23" y="59"/>
                  </a:cubicBezTo>
                  <a:cubicBezTo>
                    <a:pt x="23" y="53"/>
                    <a:pt x="24" y="47"/>
                    <a:pt x="26" y="41"/>
                  </a:cubicBezTo>
                  <a:cubicBezTo>
                    <a:pt x="28" y="35"/>
                    <a:pt x="30" y="30"/>
                    <a:pt x="29" y="24"/>
                  </a:cubicBezTo>
                  <a:cubicBezTo>
                    <a:pt x="28" y="19"/>
                    <a:pt x="25" y="15"/>
                    <a:pt x="22" y="12"/>
                  </a:cubicBezTo>
                  <a:cubicBezTo>
                    <a:pt x="19" y="8"/>
                    <a:pt x="16" y="5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5" y="8"/>
                    <a:pt x="40" y="37"/>
                    <a:pt x="32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7" y="61"/>
                    <a:pt x="39" y="61"/>
                    <a:pt x="40" y="63"/>
                  </a:cubicBezTo>
                  <a:cubicBezTo>
                    <a:pt x="43" y="72"/>
                    <a:pt x="37" y="78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28" y="81"/>
                    <a:pt x="23" y="79"/>
                    <a:pt x="22" y="76"/>
                  </a:cubicBezTo>
                  <a:cubicBezTo>
                    <a:pt x="21" y="75"/>
                    <a:pt x="21" y="73"/>
                    <a:pt x="21" y="71"/>
                  </a:cubicBezTo>
                  <a:cubicBezTo>
                    <a:pt x="12" y="82"/>
                    <a:pt x="10" y="98"/>
                    <a:pt x="15" y="112"/>
                  </a:cubicBezTo>
                  <a:cubicBezTo>
                    <a:pt x="20" y="127"/>
                    <a:pt x="32" y="135"/>
                    <a:pt x="46" y="135"/>
                  </a:cubicBezTo>
                  <a:cubicBezTo>
                    <a:pt x="51" y="135"/>
                    <a:pt x="56" y="134"/>
                    <a:pt x="61" y="133"/>
                  </a:cubicBezTo>
                  <a:cubicBezTo>
                    <a:pt x="58" y="128"/>
                    <a:pt x="57" y="122"/>
                    <a:pt x="60" y="116"/>
                  </a:cubicBezTo>
                  <a:cubicBezTo>
                    <a:pt x="63" y="111"/>
                    <a:pt x="68" y="107"/>
                    <a:pt x="73" y="107"/>
                  </a:cubicBezTo>
                  <a:cubicBezTo>
                    <a:pt x="75" y="107"/>
                    <a:pt x="79" y="108"/>
                    <a:pt x="83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4" y="122"/>
                    <a:pt x="81" y="126"/>
                    <a:pt x="77" y="130"/>
                  </a:cubicBezTo>
                  <a:cubicBezTo>
                    <a:pt x="77" y="130"/>
                    <a:pt x="77" y="131"/>
                    <a:pt x="76" y="131"/>
                  </a:cubicBezTo>
                  <a:cubicBezTo>
                    <a:pt x="78" y="132"/>
                    <a:pt x="80" y="132"/>
                    <a:pt x="82" y="132"/>
                  </a:cubicBezTo>
                  <a:cubicBezTo>
                    <a:pt x="90" y="132"/>
                    <a:pt x="98" y="129"/>
                    <a:pt x="107" y="125"/>
                  </a:cubicBezTo>
                  <a:cubicBezTo>
                    <a:pt x="115" y="122"/>
                    <a:pt x="123" y="119"/>
                    <a:pt x="131" y="119"/>
                  </a:cubicBezTo>
                  <a:cubicBezTo>
                    <a:pt x="139" y="119"/>
                    <a:pt x="146" y="123"/>
                    <a:pt x="151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6" y="127"/>
                    <a:pt x="142" y="124"/>
                    <a:pt x="136" y="124"/>
                  </a:cubicBezTo>
                  <a:cubicBezTo>
                    <a:pt x="126" y="124"/>
                    <a:pt x="115" y="131"/>
                    <a:pt x="112" y="132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05" y="137"/>
                    <a:pt x="99" y="139"/>
                    <a:pt x="90" y="139"/>
                  </a:cubicBezTo>
                  <a:cubicBezTo>
                    <a:pt x="86" y="139"/>
                    <a:pt x="82" y="139"/>
                    <a:pt x="78" y="139"/>
                  </a:cubicBezTo>
                  <a:cubicBezTo>
                    <a:pt x="74" y="138"/>
                    <a:pt x="70" y="138"/>
                    <a:pt x="66" y="138"/>
                  </a:cubicBezTo>
                  <a:cubicBezTo>
                    <a:pt x="58" y="138"/>
                    <a:pt x="52" y="140"/>
                    <a:pt x="47" y="144"/>
                  </a:cubicBezTo>
                  <a:close/>
                  <a:moveTo>
                    <a:pt x="7" y="86"/>
                  </a:moveTo>
                  <a:cubicBezTo>
                    <a:pt x="5" y="89"/>
                    <a:pt x="4" y="93"/>
                    <a:pt x="3" y="96"/>
                  </a:cubicBezTo>
                  <a:cubicBezTo>
                    <a:pt x="2" y="109"/>
                    <a:pt x="5" y="120"/>
                    <a:pt x="12" y="128"/>
                  </a:cubicBezTo>
                  <a:cubicBezTo>
                    <a:pt x="20" y="137"/>
                    <a:pt x="32" y="142"/>
                    <a:pt x="46" y="142"/>
                  </a:cubicBezTo>
                  <a:cubicBezTo>
                    <a:pt x="51" y="138"/>
                    <a:pt x="57" y="136"/>
                    <a:pt x="66" y="136"/>
                  </a:cubicBezTo>
                  <a:cubicBezTo>
                    <a:pt x="70" y="136"/>
                    <a:pt x="74" y="137"/>
                    <a:pt x="78" y="137"/>
                  </a:cubicBezTo>
                  <a:cubicBezTo>
                    <a:pt x="81" y="137"/>
                    <a:pt x="83" y="138"/>
                    <a:pt x="86" y="138"/>
                  </a:cubicBezTo>
                  <a:cubicBezTo>
                    <a:pt x="84" y="137"/>
                    <a:pt x="83" y="136"/>
                    <a:pt x="81" y="135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3" y="134"/>
                    <a:pt x="84" y="134"/>
                    <a:pt x="86" y="134"/>
                  </a:cubicBezTo>
                  <a:cubicBezTo>
                    <a:pt x="92" y="134"/>
                    <a:pt x="99" y="131"/>
                    <a:pt x="105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97" y="131"/>
                    <a:pt x="89" y="133"/>
                    <a:pt x="82" y="133"/>
                  </a:cubicBezTo>
                  <a:cubicBezTo>
                    <a:pt x="79" y="133"/>
                    <a:pt x="77" y="133"/>
                    <a:pt x="75" y="133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5" y="131"/>
                    <a:pt x="76" y="130"/>
                    <a:pt x="76" y="129"/>
                  </a:cubicBezTo>
                  <a:cubicBezTo>
                    <a:pt x="77" y="129"/>
                    <a:pt x="77" y="128"/>
                    <a:pt x="77" y="128"/>
                  </a:cubicBezTo>
                  <a:cubicBezTo>
                    <a:pt x="76" y="129"/>
                    <a:pt x="74" y="130"/>
                    <a:pt x="72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8" y="130"/>
                    <a:pt x="67" y="129"/>
                    <a:pt x="66" y="128"/>
                  </a:cubicBezTo>
                  <a:cubicBezTo>
                    <a:pt x="65" y="128"/>
                    <a:pt x="64" y="127"/>
                    <a:pt x="63" y="127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6" y="117"/>
                    <a:pt x="68" y="115"/>
                    <a:pt x="68" y="114"/>
                  </a:cubicBezTo>
                  <a:cubicBezTo>
                    <a:pt x="68" y="114"/>
                    <a:pt x="68" y="114"/>
                    <a:pt x="66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0"/>
                    <a:pt x="69" y="109"/>
                    <a:pt x="71" y="109"/>
                  </a:cubicBezTo>
                  <a:cubicBezTo>
                    <a:pt x="67" y="110"/>
                    <a:pt x="64" y="113"/>
                    <a:pt x="62" y="117"/>
                  </a:cubicBezTo>
                  <a:cubicBezTo>
                    <a:pt x="59" y="122"/>
                    <a:pt x="59" y="128"/>
                    <a:pt x="63" y="133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59" y="135"/>
                    <a:pt x="56" y="136"/>
                    <a:pt x="54" y="136"/>
                  </a:cubicBezTo>
                  <a:cubicBezTo>
                    <a:pt x="54" y="137"/>
                    <a:pt x="54" y="137"/>
                    <a:pt x="54" y="137"/>
                  </a:cubicBezTo>
                  <a:cubicBezTo>
                    <a:pt x="49" y="139"/>
                    <a:pt x="44" y="140"/>
                    <a:pt x="39" y="140"/>
                  </a:cubicBezTo>
                  <a:cubicBezTo>
                    <a:pt x="29" y="140"/>
                    <a:pt x="19" y="135"/>
                    <a:pt x="13" y="127"/>
                  </a:cubicBezTo>
                  <a:cubicBezTo>
                    <a:pt x="5" y="116"/>
                    <a:pt x="2" y="103"/>
                    <a:pt x="6" y="89"/>
                  </a:cubicBezTo>
                  <a:lnTo>
                    <a:pt x="7" y="86"/>
                  </a:lnTo>
                  <a:close/>
                  <a:moveTo>
                    <a:pt x="7" y="93"/>
                  </a:moveTo>
                  <a:cubicBezTo>
                    <a:pt x="4" y="105"/>
                    <a:pt x="7" y="117"/>
                    <a:pt x="14" y="126"/>
                  </a:cubicBezTo>
                  <a:cubicBezTo>
                    <a:pt x="21" y="135"/>
                    <a:pt x="3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16" y="139"/>
                    <a:pt x="10" y="113"/>
                    <a:pt x="7" y="93"/>
                  </a:cubicBezTo>
                  <a:close/>
                  <a:moveTo>
                    <a:pt x="108" y="133"/>
                  </a:moveTo>
                  <a:cubicBezTo>
                    <a:pt x="106" y="133"/>
                    <a:pt x="104" y="134"/>
                    <a:pt x="102" y="135"/>
                  </a:cubicBezTo>
                  <a:cubicBezTo>
                    <a:pt x="99" y="136"/>
                    <a:pt x="95" y="137"/>
                    <a:pt x="92" y="138"/>
                  </a:cubicBezTo>
                  <a:cubicBezTo>
                    <a:pt x="99" y="138"/>
                    <a:pt x="104" y="136"/>
                    <a:pt x="108" y="133"/>
                  </a:cubicBezTo>
                  <a:close/>
                  <a:moveTo>
                    <a:pt x="7" y="86"/>
                  </a:moveTo>
                  <a:cubicBezTo>
                    <a:pt x="7" y="89"/>
                    <a:pt x="7" y="89"/>
                    <a:pt x="7" y="89"/>
                  </a:cubicBezTo>
                  <a:cubicBezTo>
                    <a:pt x="12" y="114"/>
                    <a:pt x="17" y="137"/>
                    <a:pt x="41" y="137"/>
                  </a:cubicBezTo>
                  <a:cubicBezTo>
                    <a:pt x="43" y="137"/>
                    <a:pt x="45" y="137"/>
                    <a:pt x="48" y="137"/>
                  </a:cubicBezTo>
                  <a:cubicBezTo>
                    <a:pt x="32" y="137"/>
                    <a:pt x="19" y="128"/>
                    <a:pt x="13" y="113"/>
                  </a:cubicBezTo>
                  <a:cubicBezTo>
                    <a:pt x="7" y="96"/>
                    <a:pt x="12" y="77"/>
                    <a:pt x="23" y="67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3"/>
                    <a:pt x="27" y="62"/>
                    <a:pt x="27" y="62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1" y="63"/>
                    <a:pt x="32" y="64"/>
                  </a:cubicBezTo>
                  <a:cubicBezTo>
                    <a:pt x="33" y="68"/>
                    <a:pt x="30" y="73"/>
                    <a:pt x="29" y="75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7" y="75"/>
                    <a:pt x="26" y="74"/>
                    <a:pt x="26" y="72"/>
                  </a:cubicBezTo>
                  <a:cubicBezTo>
                    <a:pt x="25" y="70"/>
                    <a:pt x="26" y="68"/>
                    <a:pt x="26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2" y="71"/>
                    <a:pt x="22" y="73"/>
                    <a:pt x="23" y="75"/>
                  </a:cubicBezTo>
                  <a:cubicBezTo>
                    <a:pt x="24" y="78"/>
                    <a:pt x="28" y="80"/>
                    <a:pt x="33" y="80"/>
                  </a:cubicBezTo>
                  <a:cubicBezTo>
                    <a:pt x="36" y="77"/>
                    <a:pt x="41" y="71"/>
                    <a:pt x="39" y="64"/>
                  </a:cubicBezTo>
                  <a:cubicBezTo>
                    <a:pt x="38" y="63"/>
                    <a:pt x="37" y="62"/>
                    <a:pt x="35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8" y="64"/>
                    <a:pt x="39" y="69"/>
                    <a:pt x="38" y="73"/>
                  </a:cubicBezTo>
                  <a:cubicBezTo>
                    <a:pt x="36" y="77"/>
                    <a:pt x="34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29" y="7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30" y="75"/>
                    <a:pt x="31" y="74"/>
                  </a:cubicBezTo>
                  <a:cubicBezTo>
                    <a:pt x="33" y="71"/>
                    <a:pt x="35" y="68"/>
                    <a:pt x="34" y="6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1"/>
                    <a:pt x="31" y="60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8" y="39"/>
                    <a:pt x="34" y="10"/>
                    <a:pt x="18" y="2"/>
                  </a:cubicBezTo>
                  <a:cubicBezTo>
                    <a:pt x="18" y="5"/>
                    <a:pt x="20" y="8"/>
                    <a:pt x="23" y="11"/>
                  </a:cubicBezTo>
                  <a:cubicBezTo>
                    <a:pt x="26" y="14"/>
                    <a:pt x="29" y="18"/>
                    <a:pt x="30" y="24"/>
                  </a:cubicBezTo>
                  <a:cubicBezTo>
                    <a:pt x="30" y="26"/>
                    <a:pt x="30" y="28"/>
                    <a:pt x="30" y="30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5" y="38"/>
                    <a:pt x="33" y="44"/>
                    <a:pt x="31" y="49"/>
                  </a:cubicBezTo>
                  <a:cubicBezTo>
                    <a:pt x="30" y="52"/>
                    <a:pt x="29" y="55"/>
                    <a:pt x="29" y="58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3"/>
                    <a:pt x="26" y="49"/>
                    <a:pt x="28" y="44"/>
                  </a:cubicBezTo>
                  <a:cubicBezTo>
                    <a:pt x="29" y="40"/>
                    <a:pt x="31" y="36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5"/>
                    <a:pt x="29" y="38"/>
                    <a:pt x="28" y="42"/>
                  </a:cubicBezTo>
                  <a:cubicBezTo>
                    <a:pt x="26" y="47"/>
                    <a:pt x="24" y="53"/>
                    <a:pt x="24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3" y="61"/>
                    <a:pt x="22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0" y="61"/>
                    <a:pt x="20" y="61"/>
                    <a:pt x="19" y="62"/>
                  </a:cubicBezTo>
                  <a:cubicBezTo>
                    <a:pt x="18" y="69"/>
                    <a:pt x="14" y="74"/>
                    <a:pt x="11" y="79"/>
                  </a:cubicBezTo>
                  <a:cubicBezTo>
                    <a:pt x="10" y="82"/>
                    <a:pt x="8" y="84"/>
                    <a:pt x="7" y="86"/>
                  </a:cubicBezTo>
                  <a:close/>
                  <a:moveTo>
                    <a:pt x="85" y="136"/>
                  </a:moveTo>
                  <a:cubicBezTo>
                    <a:pt x="86" y="136"/>
                    <a:pt x="87" y="137"/>
                    <a:pt x="89" y="137"/>
                  </a:cubicBezTo>
                  <a:cubicBezTo>
                    <a:pt x="93" y="137"/>
                    <a:pt x="97" y="135"/>
                    <a:pt x="101" y="133"/>
                  </a:cubicBezTo>
                  <a:cubicBezTo>
                    <a:pt x="105" y="132"/>
                    <a:pt x="108" y="131"/>
                    <a:pt x="110" y="131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3" y="129"/>
                    <a:pt x="116" y="127"/>
                    <a:pt x="118" y="126"/>
                  </a:cubicBezTo>
                  <a:cubicBezTo>
                    <a:pt x="120" y="125"/>
                    <a:pt x="122" y="125"/>
                    <a:pt x="123" y="124"/>
                  </a:cubicBezTo>
                  <a:cubicBezTo>
                    <a:pt x="122" y="124"/>
                    <a:pt x="122" y="123"/>
                    <a:pt x="121" y="123"/>
                  </a:cubicBezTo>
                  <a:cubicBezTo>
                    <a:pt x="117" y="123"/>
                    <a:pt x="111" y="126"/>
                    <a:pt x="106" y="129"/>
                  </a:cubicBezTo>
                  <a:cubicBezTo>
                    <a:pt x="99" y="132"/>
                    <a:pt x="92" y="136"/>
                    <a:pt x="85" y="136"/>
                  </a:cubicBezTo>
                  <a:close/>
                  <a:moveTo>
                    <a:pt x="64" y="126"/>
                  </a:moveTo>
                  <a:cubicBezTo>
                    <a:pt x="65" y="126"/>
                    <a:pt x="66" y="126"/>
                    <a:pt x="67" y="127"/>
                  </a:cubicBezTo>
                  <a:cubicBezTo>
                    <a:pt x="68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0" y="128"/>
                    <a:pt x="71" y="128"/>
                    <a:pt x="71" y="127"/>
                  </a:cubicBezTo>
                  <a:cubicBezTo>
                    <a:pt x="72" y="125"/>
                    <a:pt x="75" y="121"/>
                    <a:pt x="74" y="118"/>
                  </a:cubicBezTo>
                  <a:cubicBezTo>
                    <a:pt x="74" y="117"/>
                    <a:pt x="73" y="116"/>
                    <a:pt x="72" y="115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6"/>
                    <a:pt x="67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lnTo>
                    <a:pt x="64" y="126"/>
                  </a:lnTo>
                  <a:close/>
                  <a:moveTo>
                    <a:pt x="75" y="116"/>
                  </a:moveTo>
                  <a:cubicBezTo>
                    <a:pt x="75" y="117"/>
                    <a:pt x="75" y="117"/>
                    <a:pt x="75" y="118"/>
                  </a:cubicBezTo>
                  <a:cubicBezTo>
                    <a:pt x="76" y="121"/>
                    <a:pt x="74" y="125"/>
                    <a:pt x="72" y="128"/>
                  </a:cubicBezTo>
                  <a:cubicBezTo>
                    <a:pt x="75" y="126"/>
                    <a:pt x="77" y="121"/>
                    <a:pt x="77" y="118"/>
                  </a:cubicBezTo>
                  <a:cubicBezTo>
                    <a:pt x="76" y="118"/>
                    <a:pt x="76" y="117"/>
                    <a:pt x="75" y="116"/>
                  </a:cubicBezTo>
                  <a:close/>
                  <a:moveTo>
                    <a:pt x="70" y="114"/>
                  </a:moveTo>
                  <a:cubicBezTo>
                    <a:pt x="72" y="114"/>
                    <a:pt x="72" y="114"/>
                    <a:pt x="72" y="114"/>
                  </a:cubicBezTo>
                  <a:cubicBezTo>
                    <a:pt x="76" y="115"/>
                    <a:pt x="78" y="117"/>
                    <a:pt x="78" y="118"/>
                  </a:cubicBezTo>
                  <a:cubicBezTo>
                    <a:pt x="79" y="121"/>
                    <a:pt x="77" y="125"/>
                    <a:pt x="74" y="128"/>
                  </a:cubicBezTo>
                  <a:cubicBezTo>
                    <a:pt x="79" y="126"/>
                    <a:pt x="79" y="122"/>
                    <a:pt x="79" y="120"/>
                  </a:cubicBezTo>
                  <a:cubicBezTo>
                    <a:pt x="79" y="116"/>
                    <a:pt x="76" y="110"/>
                    <a:pt x="72" y="110"/>
                  </a:cubicBezTo>
                  <a:cubicBezTo>
                    <a:pt x="71" y="110"/>
                    <a:pt x="69" y="111"/>
                    <a:pt x="68" y="113"/>
                  </a:cubicBezTo>
                  <a:cubicBezTo>
                    <a:pt x="69" y="113"/>
                    <a:pt x="69" y="113"/>
                    <a:pt x="70" y="114"/>
                  </a:cubicBezTo>
                  <a:close/>
                  <a:moveTo>
                    <a:pt x="122" y="122"/>
                  </a:moveTo>
                  <a:cubicBezTo>
                    <a:pt x="123" y="122"/>
                    <a:pt x="124" y="122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4"/>
                    <a:pt x="124" y="125"/>
                    <a:pt x="123" y="125"/>
                  </a:cubicBezTo>
                  <a:cubicBezTo>
                    <a:pt x="127" y="124"/>
                    <a:pt x="131" y="123"/>
                    <a:pt x="136" y="123"/>
                  </a:cubicBezTo>
                  <a:cubicBezTo>
                    <a:pt x="139" y="123"/>
                    <a:pt x="141" y="123"/>
                    <a:pt x="143" y="124"/>
                  </a:cubicBezTo>
                  <a:cubicBezTo>
                    <a:pt x="140" y="122"/>
                    <a:pt x="136" y="121"/>
                    <a:pt x="131" y="121"/>
                  </a:cubicBezTo>
                  <a:cubicBezTo>
                    <a:pt x="128" y="121"/>
                    <a:pt x="125" y="121"/>
                    <a:pt x="122" y="122"/>
                  </a:cubicBezTo>
                  <a:close/>
                  <a:moveTo>
                    <a:pt x="72" y="109"/>
                  </a:moveTo>
                  <a:cubicBezTo>
                    <a:pt x="77" y="109"/>
                    <a:pt x="81" y="115"/>
                    <a:pt x="81" y="120"/>
                  </a:cubicBezTo>
                  <a:cubicBezTo>
                    <a:pt x="81" y="121"/>
                    <a:pt x="81" y="122"/>
                    <a:pt x="81" y="123"/>
                  </a:cubicBezTo>
                  <a:cubicBezTo>
                    <a:pt x="82" y="121"/>
                    <a:pt x="82" y="118"/>
                    <a:pt x="81" y="114"/>
                  </a:cubicBezTo>
                  <a:cubicBezTo>
                    <a:pt x="79" y="110"/>
                    <a:pt x="75" y="108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lose/>
                  <a:moveTo>
                    <a:pt x="36" y="65"/>
                  </a:moveTo>
                  <a:cubicBezTo>
                    <a:pt x="36" y="69"/>
                    <a:pt x="34" y="72"/>
                    <a:pt x="32" y="74"/>
                  </a:cubicBezTo>
                  <a:cubicBezTo>
                    <a:pt x="32" y="75"/>
                    <a:pt x="31" y="76"/>
                    <a:pt x="31" y="77"/>
                  </a:cubicBezTo>
                  <a:cubicBezTo>
                    <a:pt x="34" y="77"/>
                    <a:pt x="36" y="74"/>
                    <a:pt x="36" y="73"/>
                  </a:cubicBezTo>
                  <a:cubicBezTo>
                    <a:pt x="37" y="70"/>
                    <a:pt x="37" y="67"/>
                    <a:pt x="36" y="65"/>
                  </a:cubicBezTo>
                  <a:close/>
                  <a:moveTo>
                    <a:pt x="28" y="63"/>
                  </a:moveTo>
                  <a:cubicBezTo>
                    <a:pt x="27" y="65"/>
                    <a:pt x="27" y="69"/>
                    <a:pt x="27" y="72"/>
                  </a:cubicBezTo>
                  <a:cubicBezTo>
                    <a:pt x="27" y="73"/>
                    <a:pt x="28" y="73"/>
                    <a:pt x="28" y="74"/>
                  </a:cubicBezTo>
                  <a:cubicBezTo>
                    <a:pt x="30" y="71"/>
                    <a:pt x="32" y="67"/>
                    <a:pt x="31" y="65"/>
                  </a:cubicBezTo>
                  <a:cubicBezTo>
                    <a:pt x="30" y="64"/>
                    <a:pt x="30" y="63"/>
                    <a:pt x="28" y="63"/>
                  </a:cubicBezTo>
                  <a:close/>
                  <a:moveTo>
                    <a:pt x="32" y="36"/>
                  </a:moveTo>
                  <a:cubicBezTo>
                    <a:pt x="31" y="39"/>
                    <a:pt x="30" y="42"/>
                    <a:pt x="29" y="44"/>
                  </a:cubicBezTo>
                  <a:cubicBezTo>
                    <a:pt x="28" y="48"/>
                    <a:pt x="27" y="51"/>
                    <a:pt x="28" y="55"/>
                  </a:cubicBezTo>
                  <a:cubicBezTo>
                    <a:pt x="28" y="53"/>
                    <a:pt x="29" y="51"/>
                    <a:pt x="29" y="49"/>
                  </a:cubicBezTo>
                  <a:cubicBezTo>
                    <a:pt x="31" y="45"/>
                    <a:pt x="32" y="41"/>
                    <a:pt x="32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l-PL" dirty="0"/>
            </a:p>
          </p:txBody>
        </p:sp>
        <p:sp>
          <p:nvSpPr>
            <p:cNvPr id="105" name="Dowolny kształt 47"/>
            <p:cNvSpPr>
              <a:spLocks noEditPoints="1"/>
            </p:cNvSpPr>
            <p:nvPr/>
          </p:nvSpPr>
          <p:spPr bwMode="auto">
            <a:xfrm>
              <a:off x="895350" y="3316288"/>
              <a:ext cx="363538" cy="328613"/>
            </a:xfrm>
            <a:custGeom>
              <a:avLst/>
              <a:gdLst>
                <a:gd name="T0" fmla="*/ 50 w 161"/>
                <a:gd name="T1" fmla="*/ 8 h 146"/>
                <a:gd name="T2" fmla="*/ 60 w 161"/>
                <a:gd name="T3" fmla="*/ 25 h 146"/>
                <a:gd name="T4" fmla="*/ 54 w 161"/>
                <a:gd name="T5" fmla="*/ 17 h 146"/>
                <a:gd name="T6" fmla="*/ 63 w 161"/>
                <a:gd name="T7" fmla="*/ 34 h 146"/>
                <a:gd name="T8" fmla="*/ 49 w 161"/>
                <a:gd name="T9" fmla="*/ 37 h 146"/>
                <a:gd name="T10" fmla="*/ 41 w 161"/>
                <a:gd name="T11" fmla="*/ 13 h 146"/>
                <a:gd name="T12" fmla="*/ 16 w 161"/>
                <a:gd name="T13" fmla="*/ 62 h 146"/>
                <a:gd name="T14" fmla="*/ 34 w 161"/>
                <a:gd name="T15" fmla="*/ 92 h 146"/>
                <a:gd name="T16" fmla="*/ 27 w 161"/>
                <a:gd name="T17" fmla="*/ 146 h 146"/>
                <a:gd name="T18" fmla="*/ 33 w 161"/>
                <a:gd name="T19" fmla="*/ 104 h 146"/>
                <a:gd name="T20" fmla="*/ 26 w 161"/>
                <a:gd name="T21" fmla="*/ 102 h 146"/>
                <a:gd name="T22" fmla="*/ 30 w 161"/>
                <a:gd name="T23" fmla="*/ 101 h 146"/>
                <a:gd name="T24" fmla="*/ 4 w 161"/>
                <a:gd name="T25" fmla="*/ 60 h 146"/>
                <a:gd name="T26" fmla="*/ 41 w 161"/>
                <a:gd name="T27" fmla="*/ 10 h 146"/>
                <a:gd name="T28" fmla="*/ 51 w 161"/>
                <a:gd name="T29" fmla="*/ 4 h 146"/>
                <a:gd name="T30" fmla="*/ 145 w 161"/>
                <a:gd name="T31" fmla="*/ 13 h 146"/>
                <a:gd name="T32" fmla="*/ 142 w 161"/>
                <a:gd name="T33" fmla="*/ 0 h 146"/>
                <a:gd name="T34" fmla="*/ 141 w 161"/>
                <a:gd name="T35" fmla="*/ 33 h 146"/>
                <a:gd name="T36" fmla="*/ 50 w 161"/>
                <a:gd name="T37" fmla="*/ 8 h 146"/>
                <a:gd name="T38" fmla="*/ 137 w 161"/>
                <a:gd name="T39" fmla="*/ 31 h 146"/>
                <a:gd name="T40" fmla="*/ 148 w 161"/>
                <a:gd name="T41" fmla="*/ 16 h 146"/>
                <a:gd name="T42" fmla="*/ 70 w 161"/>
                <a:gd name="T43" fmla="*/ 8 h 146"/>
                <a:gd name="T44" fmla="*/ 137 w 161"/>
                <a:gd name="T45" fmla="*/ 31 h 146"/>
                <a:gd name="T46" fmla="*/ 26 w 161"/>
                <a:gd name="T47" fmla="*/ 84 h 146"/>
                <a:gd name="T48" fmla="*/ 22 w 161"/>
                <a:gd name="T49" fmla="*/ 16 h 146"/>
                <a:gd name="T50" fmla="*/ 26 w 161"/>
                <a:gd name="T51" fmla="*/ 84 h 146"/>
                <a:gd name="T52" fmla="*/ 57 w 161"/>
                <a:gd name="T53" fmla="*/ 28 h 146"/>
                <a:gd name="T54" fmla="*/ 46 w 161"/>
                <a:gd name="T55" fmla="*/ 16 h 146"/>
                <a:gd name="T56" fmla="*/ 57 w 161"/>
                <a:gd name="T57" fmla="*/ 28 h 146"/>
                <a:gd name="T58" fmla="*/ 57 w 161"/>
                <a:gd name="T59" fmla="*/ 31 h 146"/>
                <a:gd name="T60" fmla="*/ 46 w 161"/>
                <a:gd name="T61" fmla="*/ 28 h 146"/>
                <a:gd name="T62" fmla="*/ 57 w 161"/>
                <a:gd name="T63" fmla="*/ 3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1" h="146">
                  <a:moveTo>
                    <a:pt x="50" y="8"/>
                  </a:moveTo>
                  <a:cubicBezTo>
                    <a:pt x="55" y="14"/>
                    <a:pt x="53" y="20"/>
                    <a:pt x="60" y="25"/>
                  </a:cubicBezTo>
                  <a:cubicBezTo>
                    <a:pt x="62" y="23"/>
                    <a:pt x="58" y="18"/>
                    <a:pt x="54" y="17"/>
                  </a:cubicBezTo>
                  <a:cubicBezTo>
                    <a:pt x="64" y="13"/>
                    <a:pt x="65" y="25"/>
                    <a:pt x="63" y="34"/>
                  </a:cubicBezTo>
                  <a:cubicBezTo>
                    <a:pt x="59" y="36"/>
                    <a:pt x="55" y="37"/>
                    <a:pt x="49" y="37"/>
                  </a:cubicBezTo>
                  <a:cubicBezTo>
                    <a:pt x="43" y="31"/>
                    <a:pt x="43" y="19"/>
                    <a:pt x="41" y="13"/>
                  </a:cubicBezTo>
                  <a:cubicBezTo>
                    <a:pt x="14" y="14"/>
                    <a:pt x="9" y="41"/>
                    <a:pt x="16" y="62"/>
                  </a:cubicBezTo>
                  <a:cubicBezTo>
                    <a:pt x="19" y="72"/>
                    <a:pt x="30" y="81"/>
                    <a:pt x="34" y="92"/>
                  </a:cubicBezTo>
                  <a:cubicBezTo>
                    <a:pt x="41" y="111"/>
                    <a:pt x="38" y="129"/>
                    <a:pt x="27" y="146"/>
                  </a:cubicBezTo>
                  <a:cubicBezTo>
                    <a:pt x="28" y="137"/>
                    <a:pt x="39" y="121"/>
                    <a:pt x="33" y="104"/>
                  </a:cubicBezTo>
                  <a:cubicBezTo>
                    <a:pt x="31" y="102"/>
                    <a:pt x="29" y="102"/>
                    <a:pt x="26" y="102"/>
                  </a:cubicBezTo>
                  <a:cubicBezTo>
                    <a:pt x="26" y="100"/>
                    <a:pt x="28" y="101"/>
                    <a:pt x="30" y="101"/>
                  </a:cubicBezTo>
                  <a:cubicBezTo>
                    <a:pt x="28" y="89"/>
                    <a:pt x="7" y="79"/>
                    <a:pt x="4" y="60"/>
                  </a:cubicBezTo>
                  <a:cubicBezTo>
                    <a:pt x="1" y="34"/>
                    <a:pt x="12" y="6"/>
                    <a:pt x="41" y="10"/>
                  </a:cubicBezTo>
                  <a:cubicBezTo>
                    <a:pt x="45" y="9"/>
                    <a:pt x="47" y="5"/>
                    <a:pt x="51" y="4"/>
                  </a:cubicBezTo>
                  <a:cubicBezTo>
                    <a:pt x="86" y="1"/>
                    <a:pt x="128" y="46"/>
                    <a:pt x="145" y="13"/>
                  </a:cubicBezTo>
                  <a:cubicBezTo>
                    <a:pt x="146" y="6"/>
                    <a:pt x="144" y="3"/>
                    <a:pt x="142" y="0"/>
                  </a:cubicBezTo>
                  <a:cubicBezTo>
                    <a:pt x="161" y="2"/>
                    <a:pt x="149" y="29"/>
                    <a:pt x="141" y="33"/>
                  </a:cubicBezTo>
                  <a:cubicBezTo>
                    <a:pt x="111" y="47"/>
                    <a:pt x="71" y="4"/>
                    <a:pt x="50" y="8"/>
                  </a:cubicBezTo>
                  <a:close/>
                  <a:moveTo>
                    <a:pt x="137" y="31"/>
                  </a:moveTo>
                  <a:cubicBezTo>
                    <a:pt x="142" y="29"/>
                    <a:pt x="151" y="17"/>
                    <a:pt x="148" y="16"/>
                  </a:cubicBezTo>
                  <a:cubicBezTo>
                    <a:pt x="130" y="43"/>
                    <a:pt x="93" y="14"/>
                    <a:pt x="70" y="8"/>
                  </a:cubicBezTo>
                  <a:cubicBezTo>
                    <a:pt x="87" y="21"/>
                    <a:pt x="105" y="33"/>
                    <a:pt x="137" y="31"/>
                  </a:cubicBezTo>
                  <a:close/>
                  <a:moveTo>
                    <a:pt x="26" y="84"/>
                  </a:moveTo>
                  <a:cubicBezTo>
                    <a:pt x="10" y="71"/>
                    <a:pt x="7" y="27"/>
                    <a:pt x="22" y="16"/>
                  </a:cubicBezTo>
                  <a:cubicBezTo>
                    <a:pt x="0" y="29"/>
                    <a:pt x="5" y="78"/>
                    <a:pt x="26" y="84"/>
                  </a:cubicBezTo>
                  <a:close/>
                  <a:moveTo>
                    <a:pt x="57" y="28"/>
                  </a:moveTo>
                  <a:cubicBezTo>
                    <a:pt x="55" y="22"/>
                    <a:pt x="53" y="16"/>
                    <a:pt x="46" y="16"/>
                  </a:cubicBezTo>
                  <a:cubicBezTo>
                    <a:pt x="46" y="23"/>
                    <a:pt x="50" y="27"/>
                    <a:pt x="57" y="28"/>
                  </a:cubicBezTo>
                  <a:close/>
                  <a:moveTo>
                    <a:pt x="57" y="31"/>
                  </a:moveTo>
                  <a:cubicBezTo>
                    <a:pt x="51" y="33"/>
                    <a:pt x="49" y="24"/>
                    <a:pt x="46" y="28"/>
                  </a:cubicBezTo>
                  <a:cubicBezTo>
                    <a:pt x="47" y="31"/>
                    <a:pt x="56" y="40"/>
                    <a:pt x="57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l-PL" dirty="0"/>
            </a:p>
          </p:txBody>
        </p:sp>
        <p:sp>
          <p:nvSpPr>
            <p:cNvPr id="106" name="Dowolny kształt 48"/>
            <p:cNvSpPr>
              <a:spLocks noEditPoints="1"/>
            </p:cNvSpPr>
            <p:nvPr/>
          </p:nvSpPr>
          <p:spPr bwMode="auto">
            <a:xfrm>
              <a:off x="903288" y="3313113"/>
              <a:ext cx="336550" cy="338138"/>
            </a:xfrm>
            <a:custGeom>
              <a:avLst/>
              <a:gdLst>
                <a:gd name="T0" fmla="*/ 81 w 150"/>
                <a:gd name="T1" fmla="*/ 22 h 150"/>
                <a:gd name="T2" fmla="*/ 52 w 150"/>
                <a:gd name="T3" fmla="*/ 17 h 150"/>
                <a:gd name="T4" fmla="*/ 60 w 150"/>
                <a:gd name="T5" fmla="*/ 35 h 150"/>
                <a:gd name="T6" fmla="*/ 45 w 150"/>
                <a:gd name="T7" fmla="*/ 39 h 150"/>
                <a:gd name="T8" fmla="*/ 39 w 150"/>
                <a:gd name="T9" fmla="*/ 20 h 150"/>
                <a:gd name="T10" fmla="*/ 14 w 150"/>
                <a:gd name="T11" fmla="*/ 63 h 150"/>
                <a:gd name="T12" fmla="*/ 25 w 150"/>
                <a:gd name="T13" fmla="*/ 148 h 150"/>
                <a:gd name="T14" fmla="*/ 26 w 150"/>
                <a:gd name="T15" fmla="*/ 137 h 150"/>
                <a:gd name="T16" fmla="*/ 23 w 150"/>
                <a:gd name="T17" fmla="*/ 104 h 150"/>
                <a:gd name="T18" fmla="*/ 26 w 150"/>
                <a:gd name="T19" fmla="*/ 101 h 150"/>
                <a:gd name="T20" fmla="*/ 1 w 150"/>
                <a:gd name="T21" fmla="*/ 61 h 150"/>
                <a:gd name="T22" fmla="*/ 38 w 150"/>
                <a:gd name="T23" fmla="*/ 10 h 150"/>
                <a:gd name="T24" fmla="*/ 91 w 150"/>
                <a:gd name="T25" fmla="*/ 16 h 150"/>
                <a:gd name="T26" fmla="*/ 139 w 150"/>
                <a:gd name="T27" fmla="*/ 2 h 150"/>
                <a:gd name="T28" fmla="*/ 150 w 150"/>
                <a:gd name="T29" fmla="*/ 12 h 150"/>
                <a:gd name="T30" fmla="*/ 82 w 150"/>
                <a:gd name="T31" fmla="*/ 20 h 150"/>
                <a:gd name="T32" fmla="*/ 141 w 150"/>
                <a:gd name="T33" fmla="*/ 2 h 150"/>
                <a:gd name="T34" fmla="*/ 143 w 150"/>
                <a:gd name="T35" fmla="*/ 14 h 150"/>
                <a:gd name="T36" fmla="*/ 44 w 150"/>
                <a:gd name="T37" fmla="*/ 9 h 150"/>
                <a:gd name="T38" fmla="*/ 38 w 150"/>
                <a:gd name="T39" fmla="*/ 12 h 150"/>
                <a:gd name="T40" fmla="*/ 2 w 150"/>
                <a:gd name="T41" fmla="*/ 60 h 150"/>
                <a:gd name="T42" fmla="*/ 28 w 150"/>
                <a:gd name="T43" fmla="*/ 102 h 150"/>
                <a:gd name="T44" fmla="*/ 30 w 150"/>
                <a:gd name="T45" fmla="*/ 104 h 150"/>
                <a:gd name="T46" fmla="*/ 32 w 150"/>
                <a:gd name="T47" fmla="*/ 116 h 150"/>
                <a:gd name="T48" fmla="*/ 31 w 150"/>
                <a:gd name="T49" fmla="*/ 93 h 150"/>
                <a:gd name="T50" fmla="*/ 11 w 150"/>
                <a:gd name="T51" fmla="*/ 61 h 150"/>
                <a:gd name="T52" fmla="*/ 23 w 150"/>
                <a:gd name="T53" fmla="*/ 85 h 150"/>
                <a:gd name="T54" fmla="*/ 19 w 150"/>
                <a:gd name="T55" fmla="*/ 17 h 150"/>
                <a:gd name="T56" fmla="*/ 39 w 150"/>
                <a:gd name="T57" fmla="*/ 13 h 150"/>
                <a:gd name="T58" fmla="*/ 42 w 150"/>
                <a:gd name="T59" fmla="*/ 29 h 150"/>
                <a:gd name="T60" fmla="*/ 48 w 150"/>
                <a:gd name="T61" fmla="*/ 29 h 150"/>
                <a:gd name="T62" fmla="*/ 55 w 150"/>
                <a:gd name="T63" fmla="*/ 32 h 150"/>
                <a:gd name="T64" fmla="*/ 42 w 150"/>
                <a:gd name="T65" fmla="*/ 30 h 150"/>
                <a:gd name="T66" fmla="*/ 60 w 150"/>
                <a:gd name="T67" fmla="*/ 27 h 150"/>
                <a:gd name="T68" fmla="*/ 58 w 150"/>
                <a:gd name="T69" fmla="*/ 25 h 150"/>
                <a:gd name="T70" fmla="*/ 56 w 150"/>
                <a:gd name="T71" fmla="*/ 27 h 150"/>
                <a:gd name="T72" fmla="*/ 50 w 150"/>
                <a:gd name="T73" fmla="*/ 18 h 150"/>
                <a:gd name="T74" fmla="*/ 45 w 150"/>
                <a:gd name="T75" fmla="*/ 9 h 150"/>
                <a:gd name="T76" fmla="*/ 57 w 150"/>
                <a:gd name="T77" fmla="*/ 25 h 150"/>
                <a:gd name="T78" fmla="*/ 53 w 150"/>
                <a:gd name="T79" fmla="*/ 33 h 150"/>
                <a:gd name="T80" fmla="*/ 44 w 150"/>
                <a:gd name="T81" fmla="*/ 29 h 150"/>
                <a:gd name="T82" fmla="*/ 8 w 150"/>
                <a:gd name="T83" fmla="*/ 46 h 150"/>
                <a:gd name="T84" fmla="*/ 146 w 150"/>
                <a:gd name="T85" fmla="*/ 18 h 150"/>
                <a:gd name="T86" fmla="*/ 134 w 150"/>
                <a:gd name="T87" fmla="*/ 33 h 150"/>
                <a:gd name="T88" fmla="*/ 67 w 150"/>
                <a:gd name="T89" fmla="*/ 9 h 150"/>
                <a:gd name="T90" fmla="*/ 145 w 150"/>
                <a:gd name="T91" fmla="*/ 16 h 150"/>
                <a:gd name="T92" fmla="*/ 133 w 150"/>
                <a:gd name="T93" fmla="*/ 31 h 150"/>
                <a:gd name="T94" fmla="*/ 71 w 150"/>
                <a:gd name="T95" fmla="*/ 11 h 150"/>
                <a:gd name="T96" fmla="*/ 54 w 150"/>
                <a:gd name="T97" fmla="*/ 30 h 150"/>
                <a:gd name="T98" fmla="*/ 43 w 150"/>
                <a:gd name="T99" fmla="*/ 16 h 150"/>
                <a:gd name="T100" fmla="*/ 43 w 150"/>
                <a:gd name="T101" fmla="*/ 1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0" h="150">
                  <a:moveTo>
                    <a:pt x="150" y="12"/>
                  </a:moveTo>
                  <a:cubicBezTo>
                    <a:pt x="150" y="20"/>
                    <a:pt x="143" y="32"/>
                    <a:pt x="138" y="34"/>
                  </a:cubicBezTo>
                  <a:cubicBezTo>
                    <a:pt x="120" y="43"/>
                    <a:pt x="99" y="32"/>
                    <a:pt x="81" y="22"/>
                  </a:cubicBezTo>
                  <a:cubicBezTo>
                    <a:pt x="69" y="15"/>
                    <a:pt x="57" y="9"/>
                    <a:pt x="48" y="10"/>
                  </a:cubicBezTo>
                  <a:cubicBezTo>
                    <a:pt x="50" y="12"/>
                    <a:pt x="51" y="15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4" y="16"/>
                    <a:pt x="56" y="16"/>
                    <a:pt x="58" y="17"/>
                  </a:cubicBezTo>
                  <a:cubicBezTo>
                    <a:pt x="61" y="19"/>
                    <a:pt x="61" y="24"/>
                    <a:pt x="61" y="27"/>
                  </a:cubicBezTo>
                  <a:cubicBezTo>
                    <a:pt x="61" y="30"/>
                    <a:pt x="61" y="33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38"/>
                    <a:pt x="52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1" y="34"/>
                    <a:pt x="40" y="26"/>
                    <a:pt x="39" y="20"/>
                  </a:cubicBezTo>
                  <a:cubicBezTo>
                    <a:pt x="39" y="18"/>
                    <a:pt x="38" y="16"/>
                    <a:pt x="38" y="14"/>
                  </a:cubicBezTo>
                  <a:cubicBezTo>
                    <a:pt x="21" y="15"/>
                    <a:pt x="11" y="27"/>
                    <a:pt x="11" y="47"/>
                  </a:cubicBezTo>
                  <a:cubicBezTo>
                    <a:pt x="11" y="52"/>
                    <a:pt x="12" y="58"/>
                    <a:pt x="14" y="63"/>
                  </a:cubicBezTo>
                  <a:cubicBezTo>
                    <a:pt x="15" y="68"/>
                    <a:pt x="18" y="72"/>
                    <a:pt x="22" y="77"/>
                  </a:cubicBezTo>
                  <a:cubicBezTo>
                    <a:pt x="26" y="82"/>
                    <a:pt x="30" y="87"/>
                    <a:pt x="32" y="93"/>
                  </a:cubicBezTo>
                  <a:cubicBezTo>
                    <a:pt x="39" y="111"/>
                    <a:pt x="36" y="130"/>
                    <a:pt x="25" y="148"/>
                  </a:cubicBezTo>
                  <a:cubicBezTo>
                    <a:pt x="23" y="150"/>
                    <a:pt x="23" y="150"/>
                    <a:pt x="23" y="150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4" y="144"/>
                    <a:pt x="25" y="141"/>
                    <a:pt x="26" y="137"/>
                  </a:cubicBezTo>
                  <a:cubicBezTo>
                    <a:pt x="28" y="131"/>
                    <a:pt x="31" y="123"/>
                    <a:pt x="31" y="116"/>
                  </a:cubicBezTo>
                  <a:cubicBezTo>
                    <a:pt x="31" y="112"/>
                    <a:pt x="30" y="108"/>
                    <a:pt x="29" y="105"/>
                  </a:cubicBezTo>
                  <a:cubicBezTo>
                    <a:pt x="28" y="104"/>
                    <a:pt x="26" y="104"/>
                    <a:pt x="23" y="10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2" y="103"/>
                    <a:pt x="22" y="103"/>
                    <a:pt x="22" y="103"/>
                  </a:cubicBezTo>
                  <a:cubicBezTo>
                    <a:pt x="22" y="101"/>
                    <a:pt x="24" y="101"/>
                    <a:pt x="26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5" y="97"/>
                    <a:pt x="21" y="93"/>
                    <a:pt x="17" y="88"/>
                  </a:cubicBezTo>
                  <a:cubicBezTo>
                    <a:pt x="10" y="81"/>
                    <a:pt x="2" y="72"/>
                    <a:pt x="1" y="61"/>
                  </a:cubicBezTo>
                  <a:cubicBezTo>
                    <a:pt x="0" y="58"/>
                    <a:pt x="0" y="55"/>
                    <a:pt x="0" y="52"/>
                  </a:cubicBezTo>
                  <a:cubicBezTo>
                    <a:pt x="0" y="37"/>
                    <a:pt x="5" y="24"/>
                    <a:pt x="13" y="17"/>
                  </a:cubicBezTo>
                  <a:cubicBezTo>
                    <a:pt x="20" y="11"/>
                    <a:pt x="28" y="9"/>
                    <a:pt x="38" y="10"/>
                  </a:cubicBezTo>
                  <a:cubicBezTo>
                    <a:pt x="40" y="10"/>
                    <a:pt x="41" y="9"/>
                    <a:pt x="43" y="7"/>
                  </a:cubicBezTo>
                  <a:cubicBezTo>
                    <a:pt x="44" y="6"/>
                    <a:pt x="46" y="5"/>
                    <a:pt x="48" y="4"/>
                  </a:cubicBezTo>
                  <a:cubicBezTo>
                    <a:pt x="62" y="3"/>
                    <a:pt x="77" y="9"/>
                    <a:pt x="91" y="16"/>
                  </a:cubicBezTo>
                  <a:cubicBezTo>
                    <a:pt x="113" y="25"/>
                    <a:pt x="131" y="33"/>
                    <a:pt x="141" y="13"/>
                  </a:cubicBezTo>
                  <a:cubicBezTo>
                    <a:pt x="142" y="12"/>
                    <a:pt x="142" y="11"/>
                    <a:pt x="142" y="10"/>
                  </a:cubicBezTo>
                  <a:cubicBezTo>
                    <a:pt x="142" y="7"/>
                    <a:pt x="140" y="4"/>
                    <a:pt x="139" y="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6" y="1"/>
                    <a:pt x="150" y="5"/>
                    <a:pt x="150" y="12"/>
                  </a:cubicBezTo>
                  <a:close/>
                  <a:moveTo>
                    <a:pt x="45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56" y="7"/>
                    <a:pt x="68" y="13"/>
                    <a:pt x="82" y="20"/>
                  </a:cubicBezTo>
                  <a:cubicBezTo>
                    <a:pt x="100" y="30"/>
                    <a:pt x="120" y="41"/>
                    <a:pt x="138" y="33"/>
                  </a:cubicBezTo>
                  <a:cubicBezTo>
                    <a:pt x="142" y="31"/>
                    <a:pt x="148" y="20"/>
                    <a:pt x="148" y="12"/>
                  </a:cubicBezTo>
                  <a:cubicBezTo>
                    <a:pt x="148" y="8"/>
                    <a:pt x="147" y="3"/>
                    <a:pt x="141" y="2"/>
                  </a:cubicBezTo>
                  <a:cubicBezTo>
                    <a:pt x="142" y="4"/>
                    <a:pt x="143" y="7"/>
                    <a:pt x="143" y="10"/>
                  </a:cubicBezTo>
                  <a:cubicBezTo>
                    <a:pt x="143" y="11"/>
                    <a:pt x="143" y="13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32" y="35"/>
                    <a:pt x="112" y="26"/>
                    <a:pt x="91" y="17"/>
                  </a:cubicBezTo>
                  <a:cubicBezTo>
                    <a:pt x="76" y="11"/>
                    <a:pt x="62" y="5"/>
                    <a:pt x="48" y="6"/>
                  </a:cubicBezTo>
                  <a:cubicBezTo>
                    <a:pt x="46" y="6"/>
                    <a:pt x="45" y="7"/>
                    <a:pt x="44" y="9"/>
                  </a:cubicBezTo>
                  <a:cubicBezTo>
                    <a:pt x="42" y="10"/>
                    <a:pt x="41" y="11"/>
                    <a:pt x="39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0"/>
                    <a:pt x="20" y="13"/>
                    <a:pt x="14" y="18"/>
                  </a:cubicBezTo>
                  <a:cubicBezTo>
                    <a:pt x="6" y="25"/>
                    <a:pt x="2" y="37"/>
                    <a:pt x="2" y="52"/>
                  </a:cubicBezTo>
                  <a:cubicBezTo>
                    <a:pt x="2" y="55"/>
                    <a:pt x="2" y="58"/>
                    <a:pt x="2" y="60"/>
                  </a:cubicBezTo>
                  <a:cubicBezTo>
                    <a:pt x="4" y="72"/>
                    <a:pt x="11" y="80"/>
                    <a:pt x="18" y="87"/>
                  </a:cubicBezTo>
                  <a:cubicBezTo>
                    <a:pt x="23" y="92"/>
                    <a:pt x="27" y="97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3"/>
                    <a:pt x="29" y="103"/>
                    <a:pt x="30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8"/>
                    <a:pt x="32" y="112"/>
                    <a:pt x="32" y="116"/>
                  </a:cubicBezTo>
                  <a:cubicBezTo>
                    <a:pt x="32" y="124"/>
                    <a:pt x="30" y="131"/>
                    <a:pt x="28" y="138"/>
                  </a:cubicBezTo>
                  <a:cubicBezTo>
                    <a:pt x="27" y="140"/>
                    <a:pt x="26" y="141"/>
                    <a:pt x="26" y="143"/>
                  </a:cubicBezTo>
                  <a:cubicBezTo>
                    <a:pt x="35" y="127"/>
                    <a:pt x="37" y="110"/>
                    <a:pt x="31" y="93"/>
                  </a:cubicBezTo>
                  <a:cubicBezTo>
                    <a:pt x="28" y="88"/>
                    <a:pt x="25" y="83"/>
                    <a:pt x="21" y="78"/>
                  </a:cubicBezTo>
                  <a:cubicBezTo>
                    <a:pt x="17" y="73"/>
                    <a:pt x="14" y="69"/>
                    <a:pt x="12" y="64"/>
                  </a:cubicBezTo>
                  <a:cubicBezTo>
                    <a:pt x="12" y="63"/>
                    <a:pt x="12" y="62"/>
                    <a:pt x="11" y="61"/>
                  </a:cubicBezTo>
                  <a:cubicBezTo>
                    <a:pt x="13" y="71"/>
                    <a:pt x="17" y="79"/>
                    <a:pt x="23" y="84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0" y="82"/>
                    <a:pt x="4" y="64"/>
                    <a:pt x="4" y="49"/>
                  </a:cubicBezTo>
                  <a:cubicBezTo>
                    <a:pt x="4" y="34"/>
                    <a:pt x="9" y="21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21"/>
                    <a:pt x="12" y="28"/>
                    <a:pt x="10" y="37"/>
                  </a:cubicBezTo>
                  <a:cubicBezTo>
                    <a:pt x="13" y="22"/>
                    <a:pt x="23" y="14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8"/>
                    <a:pt x="40" y="20"/>
                  </a:cubicBezTo>
                  <a:cubicBezTo>
                    <a:pt x="41" y="23"/>
                    <a:pt x="41" y="26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8"/>
                    <a:pt x="44" y="27"/>
                    <a:pt x="44" y="27"/>
                  </a:cubicBezTo>
                  <a:cubicBezTo>
                    <a:pt x="46" y="27"/>
                    <a:pt x="47" y="28"/>
                    <a:pt x="48" y="29"/>
                  </a:cubicBezTo>
                  <a:cubicBezTo>
                    <a:pt x="50" y="31"/>
                    <a:pt x="52" y="32"/>
                    <a:pt x="54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5"/>
                    <a:pt x="53" y="36"/>
                    <a:pt x="52" y="37"/>
                  </a:cubicBezTo>
                  <a:cubicBezTo>
                    <a:pt x="48" y="38"/>
                    <a:pt x="43" y="32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3"/>
                    <a:pt x="44" y="35"/>
                    <a:pt x="46" y="37"/>
                  </a:cubicBezTo>
                  <a:cubicBezTo>
                    <a:pt x="52" y="38"/>
                    <a:pt x="56" y="37"/>
                    <a:pt x="59" y="35"/>
                  </a:cubicBezTo>
                  <a:cubicBezTo>
                    <a:pt x="60" y="32"/>
                    <a:pt x="60" y="30"/>
                    <a:pt x="60" y="27"/>
                  </a:cubicBezTo>
                  <a:cubicBezTo>
                    <a:pt x="60" y="23"/>
                    <a:pt x="59" y="20"/>
                    <a:pt x="57" y="18"/>
                  </a:cubicBezTo>
                  <a:cubicBezTo>
                    <a:pt x="56" y="18"/>
                    <a:pt x="55" y="18"/>
                    <a:pt x="53" y="18"/>
                  </a:cubicBezTo>
                  <a:cubicBezTo>
                    <a:pt x="56" y="19"/>
                    <a:pt x="58" y="22"/>
                    <a:pt x="58" y="25"/>
                  </a:cubicBezTo>
                  <a:cubicBezTo>
                    <a:pt x="58" y="26"/>
                    <a:pt x="58" y="26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3" y="24"/>
                    <a:pt x="52" y="21"/>
                    <a:pt x="51" y="19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5"/>
                    <a:pt x="49" y="12"/>
                    <a:pt x="46" y="10"/>
                  </a:cubicBezTo>
                  <a:lnTo>
                    <a:pt x="45" y="9"/>
                  </a:lnTo>
                  <a:close/>
                  <a:moveTo>
                    <a:pt x="57" y="25"/>
                  </a:moveTo>
                  <a:cubicBezTo>
                    <a:pt x="57" y="24"/>
                    <a:pt x="55" y="21"/>
                    <a:pt x="53" y="19"/>
                  </a:cubicBezTo>
                  <a:cubicBezTo>
                    <a:pt x="53" y="21"/>
                    <a:pt x="54" y="23"/>
                    <a:pt x="57" y="25"/>
                  </a:cubicBezTo>
                  <a:close/>
                  <a:moveTo>
                    <a:pt x="44" y="29"/>
                  </a:moveTo>
                  <a:cubicBezTo>
                    <a:pt x="45" y="32"/>
                    <a:pt x="49" y="36"/>
                    <a:pt x="51" y="35"/>
                  </a:cubicBezTo>
                  <a:cubicBezTo>
                    <a:pt x="52" y="35"/>
                    <a:pt x="53" y="34"/>
                    <a:pt x="53" y="33"/>
                  </a:cubicBezTo>
                  <a:cubicBezTo>
                    <a:pt x="51" y="33"/>
                    <a:pt x="49" y="32"/>
                    <a:pt x="47" y="30"/>
                  </a:cubicBezTo>
                  <a:cubicBezTo>
                    <a:pt x="46" y="30"/>
                    <a:pt x="45" y="29"/>
                    <a:pt x="45" y="29"/>
                  </a:cubicBezTo>
                  <a:cubicBezTo>
                    <a:pt x="44" y="29"/>
                    <a:pt x="44" y="29"/>
                    <a:pt x="44" y="29"/>
                  </a:cubicBezTo>
                  <a:close/>
                  <a:moveTo>
                    <a:pt x="5" y="49"/>
                  </a:moveTo>
                  <a:cubicBezTo>
                    <a:pt x="5" y="62"/>
                    <a:pt x="10" y="77"/>
                    <a:pt x="19" y="82"/>
                  </a:cubicBezTo>
                  <a:cubicBezTo>
                    <a:pt x="12" y="74"/>
                    <a:pt x="8" y="58"/>
                    <a:pt x="8" y="46"/>
                  </a:cubicBezTo>
                  <a:cubicBezTo>
                    <a:pt x="8" y="36"/>
                    <a:pt x="10" y="28"/>
                    <a:pt x="13" y="22"/>
                  </a:cubicBezTo>
                  <a:cubicBezTo>
                    <a:pt x="8" y="29"/>
                    <a:pt x="5" y="38"/>
                    <a:pt x="5" y="49"/>
                  </a:cubicBezTo>
                  <a:close/>
                  <a:moveTo>
                    <a:pt x="146" y="18"/>
                  </a:moveTo>
                  <a:cubicBezTo>
                    <a:pt x="146" y="18"/>
                    <a:pt x="146" y="18"/>
                    <a:pt x="146" y="18"/>
                  </a:cubicBezTo>
                  <a:cubicBezTo>
                    <a:pt x="146" y="21"/>
                    <a:pt x="139" y="31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03" y="35"/>
                    <a:pt x="85" y="24"/>
                    <a:pt x="66" y="1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3" y="10"/>
                    <a:pt x="80" y="13"/>
                    <a:pt x="88" y="17"/>
                  </a:cubicBezTo>
                  <a:cubicBezTo>
                    <a:pt x="108" y="26"/>
                    <a:pt x="131" y="36"/>
                    <a:pt x="144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6" y="16"/>
                    <a:pt x="146" y="16"/>
                    <a:pt x="146" y="18"/>
                  </a:cubicBezTo>
                  <a:close/>
                  <a:moveTo>
                    <a:pt x="133" y="31"/>
                  </a:moveTo>
                  <a:cubicBezTo>
                    <a:pt x="138" y="29"/>
                    <a:pt x="144" y="21"/>
                    <a:pt x="145" y="18"/>
                  </a:cubicBezTo>
                  <a:cubicBezTo>
                    <a:pt x="131" y="37"/>
                    <a:pt x="108" y="27"/>
                    <a:pt x="87" y="18"/>
                  </a:cubicBezTo>
                  <a:cubicBezTo>
                    <a:pt x="81" y="15"/>
                    <a:pt x="76" y="13"/>
                    <a:pt x="71" y="11"/>
                  </a:cubicBezTo>
                  <a:cubicBezTo>
                    <a:pt x="88" y="23"/>
                    <a:pt x="105" y="33"/>
                    <a:pt x="133" y="31"/>
                  </a:cubicBezTo>
                  <a:close/>
                  <a:moveTo>
                    <a:pt x="55" y="30"/>
                  </a:moveTo>
                  <a:cubicBezTo>
                    <a:pt x="54" y="30"/>
                    <a:pt x="54" y="30"/>
                    <a:pt x="54" y="30"/>
                  </a:cubicBezTo>
                  <a:cubicBezTo>
                    <a:pt x="47" y="29"/>
                    <a:pt x="42" y="25"/>
                    <a:pt x="42" y="17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17"/>
                    <a:pt x="53" y="23"/>
                    <a:pt x="55" y="29"/>
                  </a:cubicBezTo>
                  <a:lnTo>
                    <a:pt x="55" y="30"/>
                  </a:lnTo>
                  <a:close/>
                  <a:moveTo>
                    <a:pt x="43" y="17"/>
                  </a:moveTo>
                  <a:cubicBezTo>
                    <a:pt x="44" y="24"/>
                    <a:pt x="47" y="27"/>
                    <a:pt x="53" y="28"/>
                  </a:cubicBezTo>
                  <a:cubicBezTo>
                    <a:pt x="51" y="23"/>
                    <a:pt x="49" y="19"/>
                    <a:pt x="43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l-PL" dirty="0"/>
            </a:p>
          </p:txBody>
        </p:sp>
        <p:sp>
          <p:nvSpPr>
            <p:cNvPr id="107" name="Dowolny kształt 49"/>
            <p:cNvSpPr>
              <a:spLocks noEditPoints="1"/>
            </p:cNvSpPr>
            <p:nvPr/>
          </p:nvSpPr>
          <p:spPr bwMode="auto">
            <a:xfrm>
              <a:off x="4162425" y="3344863"/>
              <a:ext cx="334963" cy="328613"/>
            </a:xfrm>
            <a:custGeom>
              <a:avLst/>
              <a:gdLst>
                <a:gd name="T0" fmla="*/ 61 w 149"/>
                <a:gd name="T1" fmla="*/ 17 h 146"/>
                <a:gd name="T2" fmla="*/ 70 w 149"/>
                <a:gd name="T3" fmla="*/ 13 h 146"/>
                <a:gd name="T4" fmla="*/ 67 w 149"/>
                <a:gd name="T5" fmla="*/ 22 h 146"/>
                <a:gd name="T6" fmla="*/ 71 w 149"/>
                <a:gd name="T7" fmla="*/ 8 h 146"/>
                <a:gd name="T8" fmla="*/ 77 w 149"/>
                <a:gd name="T9" fmla="*/ 20 h 146"/>
                <a:gd name="T10" fmla="*/ 146 w 149"/>
                <a:gd name="T11" fmla="*/ 39 h 146"/>
                <a:gd name="T12" fmla="*/ 125 w 149"/>
                <a:gd name="T13" fmla="*/ 103 h 146"/>
                <a:gd name="T14" fmla="*/ 146 w 149"/>
                <a:gd name="T15" fmla="*/ 99 h 146"/>
                <a:gd name="T16" fmla="*/ 148 w 149"/>
                <a:gd name="T17" fmla="*/ 120 h 146"/>
                <a:gd name="T18" fmla="*/ 129 w 149"/>
                <a:gd name="T19" fmla="*/ 119 h 146"/>
                <a:gd name="T20" fmla="*/ 141 w 149"/>
                <a:gd name="T21" fmla="*/ 143 h 146"/>
                <a:gd name="T22" fmla="*/ 124 w 149"/>
                <a:gd name="T23" fmla="*/ 108 h 146"/>
                <a:gd name="T24" fmla="*/ 121 w 149"/>
                <a:gd name="T25" fmla="*/ 76 h 146"/>
                <a:gd name="T26" fmla="*/ 132 w 149"/>
                <a:gd name="T27" fmla="*/ 18 h 146"/>
                <a:gd name="T28" fmla="*/ 46 w 149"/>
                <a:gd name="T29" fmla="*/ 31 h 146"/>
                <a:gd name="T30" fmla="*/ 0 w 149"/>
                <a:gd name="T31" fmla="*/ 27 h 146"/>
                <a:gd name="T32" fmla="*/ 60 w 149"/>
                <a:gd name="T33" fmla="*/ 24 h 146"/>
                <a:gd name="T34" fmla="*/ 58 w 149"/>
                <a:gd name="T35" fmla="*/ 11 h 146"/>
                <a:gd name="T36" fmla="*/ 68 w 149"/>
                <a:gd name="T37" fmla="*/ 8 h 146"/>
                <a:gd name="T38" fmla="*/ 61 w 149"/>
                <a:gd name="T39" fmla="*/ 17 h 146"/>
                <a:gd name="T40" fmla="*/ 58 w 149"/>
                <a:gd name="T41" fmla="*/ 27 h 146"/>
                <a:gd name="T42" fmla="*/ 31 w 149"/>
                <a:gd name="T43" fmla="*/ 25 h 146"/>
                <a:gd name="T44" fmla="*/ 58 w 149"/>
                <a:gd name="T45" fmla="*/ 27 h 146"/>
                <a:gd name="T46" fmla="*/ 101 w 149"/>
                <a:gd name="T47" fmla="*/ 11 h 146"/>
                <a:gd name="T48" fmla="*/ 88 w 149"/>
                <a:gd name="T49" fmla="*/ 20 h 146"/>
                <a:gd name="T50" fmla="*/ 101 w 149"/>
                <a:gd name="T51" fmla="*/ 11 h 146"/>
                <a:gd name="T52" fmla="*/ 142 w 149"/>
                <a:gd name="T53" fmla="*/ 32 h 146"/>
                <a:gd name="T54" fmla="*/ 141 w 149"/>
                <a:gd name="T55" fmla="*/ 34 h 146"/>
                <a:gd name="T56" fmla="*/ 122 w 149"/>
                <a:gd name="T57" fmla="*/ 95 h 146"/>
                <a:gd name="T58" fmla="*/ 142 w 149"/>
                <a:gd name="T59" fmla="*/ 32 h 146"/>
                <a:gd name="T60" fmla="*/ 145 w 149"/>
                <a:gd name="T61" fmla="*/ 119 h 146"/>
                <a:gd name="T62" fmla="*/ 142 w 149"/>
                <a:gd name="T63" fmla="*/ 106 h 146"/>
                <a:gd name="T64" fmla="*/ 132 w 149"/>
                <a:gd name="T65" fmla="*/ 106 h 146"/>
                <a:gd name="T66" fmla="*/ 145 w 149"/>
                <a:gd name="T67" fmla="*/ 119 h 146"/>
                <a:gd name="T68" fmla="*/ 146 w 149"/>
                <a:gd name="T69" fmla="*/ 103 h 146"/>
                <a:gd name="T70" fmla="*/ 134 w 149"/>
                <a:gd name="T71" fmla="*/ 103 h 146"/>
                <a:gd name="T72" fmla="*/ 146 w 149"/>
                <a:gd name="T73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9" h="146">
                  <a:moveTo>
                    <a:pt x="61" y="17"/>
                  </a:moveTo>
                  <a:cubicBezTo>
                    <a:pt x="64" y="17"/>
                    <a:pt x="67" y="9"/>
                    <a:pt x="70" y="13"/>
                  </a:cubicBezTo>
                  <a:cubicBezTo>
                    <a:pt x="68" y="15"/>
                    <a:pt x="65" y="17"/>
                    <a:pt x="67" y="22"/>
                  </a:cubicBezTo>
                  <a:cubicBezTo>
                    <a:pt x="78" y="22"/>
                    <a:pt x="72" y="11"/>
                    <a:pt x="71" y="8"/>
                  </a:cubicBezTo>
                  <a:cubicBezTo>
                    <a:pt x="75" y="4"/>
                    <a:pt x="81" y="15"/>
                    <a:pt x="77" y="20"/>
                  </a:cubicBezTo>
                  <a:cubicBezTo>
                    <a:pt x="103" y="0"/>
                    <a:pt x="144" y="7"/>
                    <a:pt x="146" y="39"/>
                  </a:cubicBezTo>
                  <a:cubicBezTo>
                    <a:pt x="148" y="63"/>
                    <a:pt x="123" y="79"/>
                    <a:pt x="125" y="103"/>
                  </a:cubicBezTo>
                  <a:cubicBezTo>
                    <a:pt x="130" y="105"/>
                    <a:pt x="138" y="94"/>
                    <a:pt x="146" y="99"/>
                  </a:cubicBezTo>
                  <a:cubicBezTo>
                    <a:pt x="149" y="104"/>
                    <a:pt x="147" y="114"/>
                    <a:pt x="148" y="120"/>
                  </a:cubicBezTo>
                  <a:cubicBezTo>
                    <a:pt x="142" y="125"/>
                    <a:pt x="135" y="122"/>
                    <a:pt x="129" y="119"/>
                  </a:cubicBezTo>
                  <a:cubicBezTo>
                    <a:pt x="129" y="131"/>
                    <a:pt x="129" y="143"/>
                    <a:pt x="141" y="143"/>
                  </a:cubicBezTo>
                  <a:cubicBezTo>
                    <a:pt x="120" y="146"/>
                    <a:pt x="125" y="125"/>
                    <a:pt x="124" y="108"/>
                  </a:cubicBezTo>
                  <a:cubicBezTo>
                    <a:pt x="123" y="95"/>
                    <a:pt x="118" y="88"/>
                    <a:pt x="121" y="76"/>
                  </a:cubicBezTo>
                  <a:cubicBezTo>
                    <a:pt x="125" y="57"/>
                    <a:pt x="149" y="40"/>
                    <a:pt x="132" y="18"/>
                  </a:cubicBezTo>
                  <a:cubicBezTo>
                    <a:pt x="101" y="5"/>
                    <a:pt x="76" y="33"/>
                    <a:pt x="46" y="31"/>
                  </a:cubicBezTo>
                  <a:cubicBezTo>
                    <a:pt x="31" y="30"/>
                    <a:pt x="16" y="16"/>
                    <a:pt x="0" y="27"/>
                  </a:cubicBezTo>
                  <a:cubicBezTo>
                    <a:pt x="14" y="12"/>
                    <a:pt x="37" y="23"/>
                    <a:pt x="60" y="24"/>
                  </a:cubicBezTo>
                  <a:cubicBezTo>
                    <a:pt x="62" y="22"/>
                    <a:pt x="58" y="15"/>
                    <a:pt x="58" y="11"/>
                  </a:cubicBezTo>
                  <a:cubicBezTo>
                    <a:pt x="61" y="10"/>
                    <a:pt x="64" y="4"/>
                    <a:pt x="68" y="8"/>
                  </a:cubicBezTo>
                  <a:cubicBezTo>
                    <a:pt x="67" y="9"/>
                    <a:pt x="59" y="9"/>
                    <a:pt x="61" y="17"/>
                  </a:cubicBezTo>
                  <a:close/>
                  <a:moveTo>
                    <a:pt x="58" y="27"/>
                  </a:moveTo>
                  <a:cubicBezTo>
                    <a:pt x="49" y="25"/>
                    <a:pt x="41" y="22"/>
                    <a:pt x="31" y="25"/>
                  </a:cubicBezTo>
                  <a:cubicBezTo>
                    <a:pt x="41" y="26"/>
                    <a:pt x="49" y="32"/>
                    <a:pt x="58" y="27"/>
                  </a:cubicBezTo>
                  <a:close/>
                  <a:moveTo>
                    <a:pt x="101" y="11"/>
                  </a:moveTo>
                  <a:cubicBezTo>
                    <a:pt x="98" y="14"/>
                    <a:pt x="85" y="15"/>
                    <a:pt x="88" y="20"/>
                  </a:cubicBezTo>
                  <a:cubicBezTo>
                    <a:pt x="90" y="15"/>
                    <a:pt x="104" y="16"/>
                    <a:pt x="101" y="11"/>
                  </a:cubicBezTo>
                  <a:close/>
                  <a:moveTo>
                    <a:pt x="142" y="32"/>
                  </a:moveTo>
                  <a:cubicBezTo>
                    <a:pt x="140" y="29"/>
                    <a:pt x="138" y="30"/>
                    <a:pt x="141" y="34"/>
                  </a:cubicBezTo>
                  <a:cubicBezTo>
                    <a:pt x="139" y="59"/>
                    <a:pt x="121" y="67"/>
                    <a:pt x="122" y="95"/>
                  </a:cubicBezTo>
                  <a:cubicBezTo>
                    <a:pt x="127" y="73"/>
                    <a:pt x="146" y="59"/>
                    <a:pt x="142" y="32"/>
                  </a:cubicBezTo>
                  <a:close/>
                  <a:moveTo>
                    <a:pt x="145" y="119"/>
                  </a:moveTo>
                  <a:cubicBezTo>
                    <a:pt x="145" y="113"/>
                    <a:pt x="145" y="109"/>
                    <a:pt x="142" y="106"/>
                  </a:cubicBezTo>
                  <a:cubicBezTo>
                    <a:pt x="139" y="106"/>
                    <a:pt x="135" y="106"/>
                    <a:pt x="132" y="106"/>
                  </a:cubicBezTo>
                  <a:cubicBezTo>
                    <a:pt x="126" y="113"/>
                    <a:pt x="134" y="121"/>
                    <a:pt x="145" y="119"/>
                  </a:cubicBezTo>
                  <a:close/>
                  <a:moveTo>
                    <a:pt x="146" y="103"/>
                  </a:moveTo>
                  <a:cubicBezTo>
                    <a:pt x="142" y="100"/>
                    <a:pt x="137" y="100"/>
                    <a:pt x="134" y="103"/>
                  </a:cubicBezTo>
                  <a:cubicBezTo>
                    <a:pt x="139" y="101"/>
                    <a:pt x="144" y="107"/>
                    <a:pt x="146" y="10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l-PL" dirty="0"/>
            </a:p>
          </p:txBody>
        </p:sp>
        <p:sp>
          <p:nvSpPr>
            <p:cNvPr id="108" name="Dowolny kształt 50"/>
            <p:cNvSpPr>
              <a:spLocks noEditPoints="1"/>
            </p:cNvSpPr>
            <p:nvPr/>
          </p:nvSpPr>
          <p:spPr bwMode="auto">
            <a:xfrm>
              <a:off x="4162425" y="3359150"/>
              <a:ext cx="334963" cy="309563"/>
            </a:xfrm>
            <a:custGeom>
              <a:avLst/>
              <a:gdLst>
                <a:gd name="T0" fmla="*/ 69 w 149"/>
                <a:gd name="T1" fmla="*/ 3 h 138"/>
                <a:gd name="T2" fmla="*/ 64 w 149"/>
                <a:gd name="T3" fmla="*/ 7 h 138"/>
                <a:gd name="T4" fmla="*/ 70 w 149"/>
                <a:gd name="T5" fmla="*/ 7 h 138"/>
                <a:gd name="T6" fmla="*/ 70 w 149"/>
                <a:gd name="T7" fmla="*/ 3 h 138"/>
                <a:gd name="T8" fmla="*/ 73 w 149"/>
                <a:gd name="T9" fmla="*/ 1 h 138"/>
                <a:gd name="T10" fmla="*/ 147 w 149"/>
                <a:gd name="T11" fmla="*/ 33 h 138"/>
                <a:gd name="T12" fmla="*/ 142 w 149"/>
                <a:gd name="T13" fmla="*/ 91 h 138"/>
                <a:gd name="T14" fmla="*/ 149 w 149"/>
                <a:gd name="T15" fmla="*/ 114 h 138"/>
                <a:gd name="T16" fmla="*/ 130 w 149"/>
                <a:gd name="T17" fmla="*/ 114 h 138"/>
                <a:gd name="T18" fmla="*/ 137 w 149"/>
                <a:gd name="T19" fmla="*/ 138 h 138"/>
                <a:gd name="T20" fmla="*/ 122 w 149"/>
                <a:gd name="T21" fmla="*/ 94 h 138"/>
                <a:gd name="T22" fmla="*/ 129 w 149"/>
                <a:gd name="T23" fmla="*/ 51 h 138"/>
                <a:gd name="T24" fmla="*/ 49 w 149"/>
                <a:gd name="T25" fmla="*/ 26 h 138"/>
                <a:gd name="T26" fmla="*/ 1 w 149"/>
                <a:gd name="T27" fmla="*/ 21 h 138"/>
                <a:gd name="T28" fmla="*/ 39 w 149"/>
                <a:gd name="T29" fmla="*/ 15 h 138"/>
                <a:gd name="T30" fmla="*/ 58 w 149"/>
                <a:gd name="T31" fmla="*/ 5 h 138"/>
                <a:gd name="T32" fmla="*/ 67 w 149"/>
                <a:gd name="T33" fmla="*/ 2 h 138"/>
                <a:gd name="T34" fmla="*/ 60 w 149"/>
                <a:gd name="T35" fmla="*/ 10 h 138"/>
                <a:gd name="T36" fmla="*/ 77 w 149"/>
                <a:gd name="T37" fmla="*/ 14 h 138"/>
                <a:gd name="T38" fmla="*/ 73 w 149"/>
                <a:gd name="T39" fmla="*/ 15 h 138"/>
                <a:gd name="T40" fmla="*/ 68 w 149"/>
                <a:gd name="T41" fmla="*/ 8 h 138"/>
                <a:gd name="T42" fmla="*/ 61 w 149"/>
                <a:gd name="T43" fmla="*/ 12 h 138"/>
                <a:gd name="T44" fmla="*/ 60 w 149"/>
                <a:gd name="T45" fmla="*/ 19 h 138"/>
                <a:gd name="T46" fmla="*/ 7 w 149"/>
                <a:gd name="T47" fmla="*/ 17 h 138"/>
                <a:gd name="T48" fmla="*/ 40 w 149"/>
                <a:gd name="T49" fmla="*/ 17 h 138"/>
                <a:gd name="T50" fmla="*/ 60 w 149"/>
                <a:gd name="T51" fmla="*/ 20 h 138"/>
                <a:gd name="T52" fmla="*/ 31 w 149"/>
                <a:gd name="T53" fmla="*/ 20 h 138"/>
                <a:gd name="T54" fmla="*/ 49 w 149"/>
                <a:gd name="T55" fmla="*/ 24 h 138"/>
                <a:gd name="T56" fmla="*/ 87 w 149"/>
                <a:gd name="T57" fmla="*/ 12 h 138"/>
                <a:gd name="T58" fmla="*/ 77 w 149"/>
                <a:gd name="T59" fmla="*/ 14 h 138"/>
                <a:gd name="T60" fmla="*/ 124 w 149"/>
                <a:gd name="T61" fmla="*/ 97 h 138"/>
                <a:gd name="T62" fmla="*/ 101 w 149"/>
                <a:gd name="T63" fmla="*/ 4 h 138"/>
                <a:gd name="T64" fmla="*/ 89 w 149"/>
                <a:gd name="T65" fmla="*/ 14 h 138"/>
                <a:gd name="T66" fmla="*/ 133 w 149"/>
                <a:gd name="T67" fmla="*/ 12 h 138"/>
                <a:gd name="T68" fmla="*/ 131 w 149"/>
                <a:gd name="T69" fmla="*/ 55 h 138"/>
                <a:gd name="T70" fmla="*/ 140 w 149"/>
                <a:gd name="T71" fmla="*/ 24 h 138"/>
                <a:gd name="T72" fmla="*/ 123 w 149"/>
                <a:gd name="T73" fmla="*/ 89 h 138"/>
                <a:gd name="T74" fmla="*/ 135 w 149"/>
                <a:gd name="T75" fmla="*/ 137 h 138"/>
                <a:gd name="T76" fmla="*/ 141 w 149"/>
                <a:gd name="T77" fmla="*/ 116 h 138"/>
                <a:gd name="T78" fmla="*/ 147 w 149"/>
                <a:gd name="T79" fmla="*/ 98 h 138"/>
                <a:gd name="T80" fmla="*/ 131 w 149"/>
                <a:gd name="T81" fmla="*/ 99 h 138"/>
                <a:gd name="T82" fmla="*/ 146 w 149"/>
                <a:gd name="T83" fmla="*/ 94 h 138"/>
                <a:gd name="T84" fmla="*/ 88 w 149"/>
                <a:gd name="T85" fmla="*/ 12 h 138"/>
                <a:gd name="T86" fmla="*/ 95 w 149"/>
                <a:gd name="T87" fmla="*/ 9 h 138"/>
                <a:gd name="T88" fmla="*/ 40 w 149"/>
                <a:gd name="T89" fmla="*/ 19 h 138"/>
                <a:gd name="T90" fmla="*/ 56 w 149"/>
                <a:gd name="T91" fmla="*/ 21 h 138"/>
                <a:gd name="T92" fmla="*/ 141 w 149"/>
                <a:gd name="T93" fmla="*/ 28 h 138"/>
                <a:gd name="T94" fmla="*/ 131 w 149"/>
                <a:gd name="T95" fmla="*/ 66 h 138"/>
                <a:gd name="T96" fmla="*/ 141 w 149"/>
                <a:gd name="T97" fmla="*/ 97 h 138"/>
                <a:gd name="T98" fmla="*/ 143 w 149"/>
                <a:gd name="T99" fmla="*/ 100 h 138"/>
                <a:gd name="T100" fmla="*/ 130 w 149"/>
                <a:gd name="T101" fmla="*/ 108 h 138"/>
                <a:gd name="T102" fmla="*/ 131 w 149"/>
                <a:gd name="T103" fmla="*/ 10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9" h="138">
                  <a:moveTo>
                    <a:pt x="65" y="0"/>
                  </a:moveTo>
                  <a:cubicBezTo>
                    <a:pt x="66" y="0"/>
                    <a:pt x="68" y="1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7" y="4"/>
                  </a:cubicBezTo>
                  <a:cubicBezTo>
                    <a:pt x="65" y="4"/>
                    <a:pt x="63" y="4"/>
                    <a:pt x="62" y="6"/>
                  </a:cubicBezTo>
                  <a:cubicBezTo>
                    <a:pt x="62" y="7"/>
                    <a:pt x="61" y="8"/>
                    <a:pt x="62" y="10"/>
                  </a:cubicBezTo>
                  <a:cubicBezTo>
                    <a:pt x="63" y="9"/>
                    <a:pt x="63" y="8"/>
                    <a:pt x="64" y="7"/>
                  </a:cubicBezTo>
                  <a:cubicBezTo>
                    <a:pt x="66" y="6"/>
                    <a:pt x="67" y="5"/>
                    <a:pt x="68" y="5"/>
                  </a:cubicBezTo>
                  <a:cubicBezTo>
                    <a:pt x="69" y="5"/>
                    <a:pt x="70" y="5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8"/>
                    <a:pt x="69" y="8"/>
                    <a:pt x="69" y="9"/>
                  </a:cubicBezTo>
                  <a:cubicBezTo>
                    <a:pt x="68" y="11"/>
                    <a:pt x="67" y="12"/>
                    <a:pt x="67" y="16"/>
                  </a:cubicBezTo>
                  <a:cubicBezTo>
                    <a:pt x="70" y="16"/>
                    <a:pt x="71" y="15"/>
                    <a:pt x="72" y="14"/>
                  </a:cubicBezTo>
                  <a:cubicBezTo>
                    <a:pt x="74" y="11"/>
                    <a:pt x="71" y="5"/>
                    <a:pt x="70" y="3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1"/>
                    <a:pt x="72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1"/>
                    <a:pt x="77" y="3"/>
                    <a:pt x="78" y="5"/>
                  </a:cubicBezTo>
                  <a:cubicBezTo>
                    <a:pt x="79" y="7"/>
                    <a:pt x="79" y="9"/>
                    <a:pt x="79" y="11"/>
                  </a:cubicBezTo>
                  <a:cubicBezTo>
                    <a:pt x="88" y="5"/>
                    <a:pt x="99" y="2"/>
                    <a:pt x="110" y="2"/>
                  </a:cubicBezTo>
                  <a:cubicBezTo>
                    <a:pt x="131" y="2"/>
                    <a:pt x="145" y="14"/>
                    <a:pt x="147" y="33"/>
                  </a:cubicBezTo>
                  <a:cubicBezTo>
                    <a:pt x="148" y="45"/>
                    <a:pt x="142" y="55"/>
                    <a:pt x="137" y="65"/>
                  </a:cubicBezTo>
                  <a:cubicBezTo>
                    <a:pt x="131" y="75"/>
                    <a:pt x="125" y="85"/>
                    <a:pt x="126" y="97"/>
                  </a:cubicBezTo>
                  <a:cubicBezTo>
                    <a:pt x="127" y="97"/>
                    <a:pt x="130" y="96"/>
                    <a:pt x="132" y="95"/>
                  </a:cubicBezTo>
                  <a:cubicBezTo>
                    <a:pt x="135" y="93"/>
                    <a:pt x="138" y="91"/>
                    <a:pt x="142" y="91"/>
                  </a:cubicBezTo>
                  <a:cubicBezTo>
                    <a:pt x="144" y="91"/>
                    <a:pt x="145" y="92"/>
                    <a:pt x="147" y="93"/>
                  </a:cubicBezTo>
                  <a:cubicBezTo>
                    <a:pt x="147" y="93"/>
                    <a:pt x="147" y="93"/>
                    <a:pt x="147" y="93"/>
                  </a:cubicBezTo>
                  <a:cubicBezTo>
                    <a:pt x="149" y="96"/>
                    <a:pt x="149" y="101"/>
                    <a:pt x="149" y="106"/>
                  </a:cubicBezTo>
                  <a:cubicBezTo>
                    <a:pt x="148" y="109"/>
                    <a:pt x="148" y="112"/>
                    <a:pt x="149" y="114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6" y="117"/>
                    <a:pt x="143" y="118"/>
                    <a:pt x="141" y="118"/>
                  </a:cubicBezTo>
                  <a:cubicBezTo>
                    <a:pt x="137" y="118"/>
                    <a:pt x="134" y="116"/>
                    <a:pt x="130" y="114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26"/>
                    <a:pt x="130" y="136"/>
                    <a:pt x="141" y="136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39" y="138"/>
                    <a:pt x="138" y="138"/>
                    <a:pt x="137" y="138"/>
                  </a:cubicBezTo>
                  <a:cubicBezTo>
                    <a:pt x="123" y="138"/>
                    <a:pt x="123" y="125"/>
                    <a:pt x="123" y="112"/>
                  </a:cubicBezTo>
                  <a:cubicBezTo>
                    <a:pt x="123" y="108"/>
                    <a:pt x="123" y="105"/>
                    <a:pt x="123" y="102"/>
                  </a:cubicBezTo>
                  <a:cubicBezTo>
                    <a:pt x="123" y="99"/>
                    <a:pt x="122" y="96"/>
                    <a:pt x="122" y="9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2" y="93"/>
                    <a:pt x="122" y="93"/>
                    <a:pt x="122" y="93"/>
                  </a:cubicBezTo>
                  <a:cubicBezTo>
                    <a:pt x="121" y="92"/>
                    <a:pt x="121" y="91"/>
                    <a:pt x="121" y="90"/>
                  </a:cubicBezTo>
                  <a:cubicBezTo>
                    <a:pt x="120" y="84"/>
                    <a:pt x="118" y="78"/>
                    <a:pt x="120" y="70"/>
                  </a:cubicBezTo>
                  <a:cubicBezTo>
                    <a:pt x="122" y="64"/>
                    <a:pt x="125" y="57"/>
                    <a:pt x="129" y="51"/>
                  </a:cubicBezTo>
                  <a:cubicBezTo>
                    <a:pt x="136" y="39"/>
                    <a:pt x="143" y="27"/>
                    <a:pt x="132" y="13"/>
                  </a:cubicBezTo>
                  <a:cubicBezTo>
                    <a:pt x="126" y="11"/>
                    <a:pt x="121" y="10"/>
                    <a:pt x="115" y="10"/>
                  </a:cubicBezTo>
                  <a:cubicBezTo>
                    <a:pt x="104" y="10"/>
                    <a:pt x="93" y="14"/>
                    <a:pt x="83" y="18"/>
                  </a:cubicBezTo>
                  <a:cubicBezTo>
                    <a:pt x="72" y="22"/>
                    <a:pt x="61" y="26"/>
                    <a:pt x="49" y="26"/>
                  </a:cubicBezTo>
                  <a:cubicBezTo>
                    <a:pt x="48" y="26"/>
                    <a:pt x="47" y="26"/>
                    <a:pt x="45" y="26"/>
                  </a:cubicBezTo>
                  <a:cubicBezTo>
                    <a:pt x="40" y="25"/>
                    <a:pt x="35" y="23"/>
                    <a:pt x="30" y="22"/>
                  </a:cubicBezTo>
                  <a:cubicBezTo>
                    <a:pt x="25" y="19"/>
                    <a:pt x="19" y="17"/>
                    <a:pt x="13" y="17"/>
                  </a:cubicBezTo>
                  <a:cubicBezTo>
                    <a:pt x="9" y="17"/>
                    <a:pt x="4" y="19"/>
                    <a:pt x="1" y="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5"/>
                    <a:pt x="11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13"/>
                    <a:pt x="33" y="14"/>
                    <a:pt x="39" y="15"/>
                  </a:cubicBezTo>
                  <a:cubicBezTo>
                    <a:pt x="46" y="16"/>
                    <a:pt x="53" y="17"/>
                    <a:pt x="59" y="17"/>
                  </a:cubicBezTo>
                  <a:cubicBezTo>
                    <a:pt x="61" y="16"/>
                    <a:pt x="60" y="13"/>
                    <a:pt x="59" y="10"/>
                  </a:cubicBezTo>
                  <a:cubicBezTo>
                    <a:pt x="58" y="8"/>
                    <a:pt x="58" y="7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4"/>
                    <a:pt x="59" y="3"/>
                    <a:pt x="60" y="3"/>
                  </a:cubicBezTo>
                  <a:cubicBezTo>
                    <a:pt x="62" y="1"/>
                    <a:pt x="63" y="0"/>
                    <a:pt x="65" y="0"/>
                  </a:cubicBezTo>
                  <a:close/>
                  <a:moveTo>
                    <a:pt x="67" y="2"/>
                  </a:moveTo>
                  <a:cubicBezTo>
                    <a:pt x="65" y="1"/>
                    <a:pt x="63" y="2"/>
                    <a:pt x="61" y="4"/>
                  </a:cubicBezTo>
                  <a:cubicBezTo>
                    <a:pt x="60" y="4"/>
                    <a:pt x="60" y="5"/>
                    <a:pt x="59" y="5"/>
                  </a:cubicBezTo>
                  <a:cubicBezTo>
                    <a:pt x="59" y="7"/>
                    <a:pt x="60" y="8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8"/>
                    <a:pt x="60" y="7"/>
                    <a:pt x="61" y="5"/>
                  </a:cubicBezTo>
                  <a:cubicBezTo>
                    <a:pt x="62" y="3"/>
                    <a:pt x="65" y="3"/>
                    <a:pt x="66" y="2"/>
                  </a:cubicBezTo>
                  <a:cubicBezTo>
                    <a:pt x="66" y="2"/>
                    <a:pt x="67" y="2"/>
                    <a:pt x="67" y="2"/>
                  </a:cubicBezTo>
                  <a:close/>
                  <a:moveTo>
                    <a:pt x="77" y="14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8" y="11"/>
                    <a:pt x="78" y="8"/>
                    <a:pt x="77" y="6"/>
                  </a:cubicBezTo>
                  <a:cubicBezTo>
                    <a:pt x="75" y="3"/>
                    <a:pt x="73" y="1"/>
                    <a:pt x="72" y="2"/>
                  </a:cubicBezTo>
                  <a:cubicBezTo>
                    <a:pt x="73" y="5"/>
                    <a:pt x="76" y="11"/>
                    <a:pt x="73" y="15"/>
                  </a:cubicBezTo>
                  <a:cubicBezTo>
                    <a:pt x="72" y="16"/>
                    <a:pt x="70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2"/>
                    <a:pt x="66" y="10"/>
                    <a:pt x="68" y="8"/>
                  </a:cubicBezTo>
                  <a:cubicBezTo>
                    <a:pt x="68" y="8"/>
                    <a:pt x="68" y="7"/>
                    <a:pt x="69" y="7"/>
                  </a:cubicBezTo>
                  <a:cubicBezTo>
                    <a:pt x="69" y="6"/>
                    <a:pt x="68" y="6"/>
                    <a:pt x="68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4" y="10"/>
                    <a:pt x="63" y="11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7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3" y="18"/>
                    <a:pt x="46" y="17"/>
                    <a:pt x="39" y="16"/>
                  </a:cubicBezTo>
                  <a:cubicBezTo>
                    <a:pt x="32" y="15"/>
                    <a:pt x="26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5" y="14"/>
                    <a:pt x="11" y="15"/>
                    <a:pt x="7" y="17"/>
                  </a:cubicBezTo>
                  <a:cubicBezTo>
                    <a:pt x="9" y="16"/>
                    <a:pt x="11" y="16"/>
                    <a:pt x="13" y="16"/>
                  </a:cubicBezTo>
                  <a:cubicBezTo>
                    <a:pt x="18" y="16"/>
                    <a:pt x="24" y="18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7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5" y="17"/>
                    <a:pt x="49" y="18"/>
                    <a:pt x="54" y="19"/>
                  </a:cubicBezTo>
                  <a:cubicBezTo>
                    <a:pt x="55" y="19"/>
                    <a:pt x="57" y="20"/>
                    <a:pt x="58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3"/>
                    <a:pt x="53" y="24"/>
                    <a:pt x="50" y="24"/>
                  </a:cubicBezTo>
                  <a:cubicBezTo>
                    <a:pt x="47" y="24"/>
                    <a:pt x="43" y="23"/>
                    <a:pt x="40" y="22"/>
                  </a:cubicBezTo>
                  <a:cubicBezTo>
                    <a:pt x="37" y="21"/>
                    <a:pt x="34" y="20"/>
                    <a:pt x="31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1" y="20"/>
                    <a:pt x="31" y="20"/>
                  </a:cubicBezTo>
                  <a:cubicBezTo>
                    <a:pt x="36" y="22"/>
                    <a:pt x="41" y="24"/>
                    <a:pt x="46" y="24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61" y="24"/>
                    <a:pt x="72" y="20"/>
                    <a:pt x="82" y="16"/>
                  </a:cubicBezTo>
                  <a:cubicBezTo>
                    <a:pt x="84" y="16"/>
                    <a:pt x="86" y="15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7" y="13"/>
                    <a:pt x="87" y="12"/>
                    <a:pt x="87" y="12"/>
                  </a:cubicBezTo>
                  <a:cubicBezTo>
                    <a:pt x="88" y="10"/>
                    <a:pt x="91" y="9"/>
                    <a:pt x="94" y="7"/>
                  </a:cubicBezTo>
                  <a:cubicBezTo>
                    <a:pt x="97" y="7"/>
                    <a:pt x="99" y="6"/>
                    <a:pt x="100" y="5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92" y="6"/>
                    <a:pt x="84" y="9"/>
                    <a:pt x="77" y="14"/>
                  </a:cubicBezTo>
                  <a:close/>
                  <a:moveTo>
                    <a:pt x="126" y="98"/>
                  </a:moveTo>
                  <a:cubicBezTo>
                    <a:pt x="126" y="98"/>
                    <a:pt x="125" y="98"/>
                    <a:pt x="125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85"/>
                    <a:pt x="129" y="74"/>
                    <a:pt x="135" y="64"/>
                  </a:cubicBezTo>
                  <a:cubicBezTo>
                    <a:pt x="141" y="54"/>
                    <a:pt x="147" y="45"/>
                    <a:pt x="146" y="34"/>
                  </a:cubicBezTo>
                  <a:cubicBezTo>
                    <a:pt x="144" y="15"/>
                    <a:pt x="130" y="4"/>
                    <a:pt x="110" y="4"/>
                  </a:cubicBezTo>
                  <a:cubicBezTo>
                    <a:pt x="107" y="4"/>
                    <a:pt x="104" y="4"/>
                    <a:pt x="101" y="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6"/>
                    <a:pt x="102" y="6"/>
                    <a:pt x="102" y="7"/>
                  </a:cubicBezTo>
                  <a:cubicBezTo>
                    <a:pt x="101" y="9"/>
                    <a:pt x="99" y="10"/>
                    <a:pt x="96" y="11"/>
                  </a:cubicBezTo>
                  <a:cubicBezTo>
                    <a:pt x="93" y="11"/>
                    <a:pt x="90" y="12"/>
                    <a:pt x="89" y="14"/>
                  </a:cubicBezTo>
                  <a:cubicBezTo>
                    <a:pt x="97" y="11"/>
                    <a:pt x="106" y="8"/>
                    <a:pt x="115" y="8"/>
                  </a:cubicBezTo>
                  <a:cubicBezTo>
                    <a:pt x="121" y="8"/>
                    <a:pt x="127" y="9"/>
                    <a:pt x="132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45" y="27"/>
                    <a:pt x="137" y="40"/>
                    <a:pt x="130" y="52"/>
                  </a:cubicBezTo>
                  <a:cubicBezTo>
                    <a:pt x="126" y="58"/>
                    <a:pt x="123" y="64"/>
                    <a:pt x="122" y="71"/>
                  </a:cubicBezTo>
                  <a:cubicBezTo>
                    <a:pt x="120" y="76"/>
                    <a:pt x="121" y="80"/>
                    <a:pt x="121" y="84"/>
                  </a:cubicBezTo>
                  <a:cubicBezTo>
                    <a:pt x="122" y="72"/>
                    <a:pt x="126" y="63"/>
                    <a:pt x="131" y="55"/>
                  </a:cubicBezTo>
                  <a:cubicBezTo>
                    <a:pt x="135" y="47"/>
                    <a:pt x="139" y="39"/>
                    <a:pt x="140" y="28"/>
                  </a:cubicBezTo>
                  <a:cubicBezTo>
                    <a:pt x="139" y="27"/>
                    <a:pt x="138" y="25"/>
                    <a:pt x="139" y="24"/>
                  </a:cubicBezTo>
                  <a:cubicBezTo>
                    <a:pt x="139" y="24"/>
                    <a:pt x="139" y="24"/>
                    <a:pt x="140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1" y="24"/>
                    <a:pt x="142" y="24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5" y="43"/>
                    <a:pt x="139" y="55"/>
                    <a:pt x="133" y="66"/>
                  </a:cubicBezTo>
                  <a:cubicBezTo>
                    <a:pt x="129" y="73"/>
                    <a:pt x="125" y="81"/>
                    <a:pt x="123" y="89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3" y="94"/>
                    <a:pt x="124" y="97"/>
                    <a:pt x="124" y="102"/>
                  </a:cubicBezTo>
                  <a:cubicBezTo>
                    <a:pt x="125" y="105"/>
                    <a:pt x="125" y="108"/>
                    <a:pt x="125" y="112"/>
                  </a:cubicBezTo>
                  <a:cubicBezTo>
                    <a:pt x="125" y="124"/>
                    <a:pt x="125" y="135"/>
                    <a:pt x="135" y="137"/>
                  </a:cubicBezTo>
                  <a:cubicBezTo>
                    <a:pt x="129" y="133"/>
                    <a:pt x="129" y="124"/>
                    <a:pt x="129" y="115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3" y="115"/>
                    <a:pt x="137" y="116"/>
                    <a:pt x="141" y="116"/>
                  </a:cubicBezTo>
                  <a:cubicBezTo>
                    <a:pt x="143" y="116"/>
                    <a:pt x="145" y="115"/>
                    <a:pt x="147" y="114"/>
                  </a:cubicBezTo>
                  <a:cubicBezTo>
                    <a:pt x="147" y="112"/>
                    <a:pt x="147" y="109"/>
                    <a:pt x="147" y="106"/>
                  </a:cubicBezTo>
                  <a:cubicBezTo>
                    <a:pt x="147" y="103"/>
                    <a:pt x="147" y="100"/>
                    <a:pt x="147" y="98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6" y="99"/>
                    <a:pt x="145" y="99"/>
                    <a:pt x="144" y="99"/>
                  </a:cubicBezTo>
                  <a:cubicBezTo>
                    <a:pt x="143" y="99"/>
                    <a:pt x="142" y="99"/>
                    <a:pt x="141" y="99"/>
                  </a:cubicBezTo>
                  <a:cubicBezTo>
                    <a:pt x="138" y="98"/>
                    <a:pt x="136" y="97"/>
                    <a:pt x="134" y="98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7" y="93"/>
                    <a:pt x="142" y="93"/>
                    <a:pt x="147" y="97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96"/>
                    <a:pt x="146" y="95"/>
                    <a:pt x="146" y="94"/>
                  </a:cubicBezTo>
                  <a:cubicBezTo>
                    <a:pt x="145" y="93"/>
                    <a:pt x="143" y="93"/>
                    <a:pt x="142" y="93"/>
                  </a:cubicBezTo>
                  <a:cubicBezTo>
                    <a:pt x="139" y="93"/>
                    <a:pt x="136" y="94"/>
                    <a:pt x="133" y="96"/>
                  </a:cubicBezTo>
                  <a:cubicBezTo>
                    <a:pt x="130" y="97"/>
                    <a:pt x="128" y="98"/>
                    <a:pt x="126" y="98"/>
                  </a:cubicBezTo>
                  <a:close/>
                  <a:moveTo>
                    <a:pt x="88" y="12"/>
                  </a:moveTo>
                  <a:cubicBezTo>
                    <a:pt x="90" y="11"/>
                    <a:pt x="93" y="10"/>
                    <a:pt x="95" y="9"/>
                  </a:cubicBezTo>
                  <a:cubicBezTo>
                    <a:pt x="98" y="8"/>
                    <a:pt x="100" y="8"/>
                    <a:pt x="101" y="7"/>
                  </a:cubicBezTo>
                  <a:cubicBezTo>
                    <a:pt x="101" y="7"/>
                    <a:pt x="101" y="6"/>
                    <a:pt x="101" y="6"/>
                  </a:cubicBezTo>
                  <a:cubicBezTo>
                    <a:pt x="99" y="7"/>
                    <a:pt x="97" y="8"/>
                    <a:pt x="95" y="9"/>
                  </a:cubicBezTo>
                  <a:cubicBezTo>
                    <a:pt x="92" y="10"/>
                    <a:pt x="89" y="11"/>
                    <a:pt x="88" y="12"/>
                  </a:cubicBezTo>
                  <a:close/>
                  <a:moveTo>
                    <a:pt x="56" y="21"/>
                  </a:moveTo>
                  <a:cubicBezTo>
                    <a:pt x="55" y="21"/>
                    <a:pt x="54" y="21"/>
                    <a:pt x="53" y="20"/>
                  </a:cubicBezTo>
                  <a:cubicBezTo>
                    <a:pt x="49" y="19"/>
                    <a:pt x="45" y="19"/>
                    <a:pt x="40" y="19"/>
                  </a:cubicBezTo>
                  <a:cubicBezTo>
                    <a:pt x="39" y="19"/>
                    <a:pt x="37" y="19"/>
                    <a:pt x="35" y="19"/>
                  </a:cubicBezTo>
                  <a:cubicBezTo>
                    <a:pt x="37" y="20"/>
                    <a:pt x="38" y="20"/>
                    <a:pt x="40" y="20"/>
                  </a:cubicBezTo>
                  <a:cubicBezTo>
                    <a:pt x="44" y="21"/>
                    <a:pt x="47" y="22"/>
                    <a:pt x="50" y="22"/>
                  </a:cubicBezTo>
                  <a:cubicBezTo>
                    <a:pt x="52" y="22"/>
                    <a:pt x="54" y="22"/>
                    <a:pt x="56" y="21"/>
                  </a:cubicBezTo>
                  <a:close/>
                  <a:moveTo>
                    <a:pt x="141" y="27"/>
                  </a:moveTo>
                  <a:cubicBezTo>
                    <a:pt x="141" y="26"/>
                    <a:pt x="141" y="26"/>
                    <a:pt x="140" y="25"/>
                  </a:cubicBezTo>
                  <a:cubicBezTo>
                    <a:pt x="141" y="26"/>
                    <a:pt x="141" y="27"/>
                    <a:pt x="141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40"/>
                    <a:pt x="136" y="48"/>
                    <a:pt x="132" y="56"/>
                  </a:cubicBezTo>
                  <a:cubicBezTo>
                    <a:pt x="128" y="64"/>
                    <a:pt x="123" y="72"/>
                    <a:pt x="123" y="84"/>
                  </a:cubicBezTo>
                  <a:cubicBezTo>
                    <a:pt x="125" y="77"/>
                    <a:pt x="128" y="71"/>
                    <a:pt x="131" y="66"/>
                  </a:cubicBezTo>
                  <a:cubicBezTo>
                    <a:pt x="138" y="54"/>
                    <a:pt x="144" y="43"/>
                    <a:pt x="141" y="27"/>
                  </a:cubicBezTo>
                  <a:close/>
                  <a:moveTo>
                    <a:pt x="145" y="98"/>
                  </a:moveTo>
                  <a:cubicBezTo>
                    <a:pt x="142" y="95"/>
                    <a:pt x="139" y="95"/>
                    <a:pt x="136" y="96"/>
                  </a:cubicBezTo>
                  <a:cubicBezTo>
                    <a:pt x="138" y="96"/>
                    <a:pt x="140" y="97"/>
                    <a:pt x="141" y="97"/>
                  </a:cubicBezTo>
                  <a:cubicBezTo>
                    <a:pt x="143" y="98"/>
                    <a:pt x="144" y="98"/>
                    <a:pt x="145" y="98"/>
                  </a:cubicBezTo>
                  <a:close/>
                  <a:moveTo>
                    <a:pt x="132" y="100"/>
                  </a:move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6" y="102"/>
                    <a:pt x="146" y="108"/>
                    <a:pt x="146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15"/>
                    <a:pt x="132" y="112"/>
                    <a:pt x="130" y="108"/>
                  </a:cubicBezTo>
                  <a:cubicBezTo>
                    <a:pt x="129" y="105"/>
                    <a:pt x="129" y="102"/>
                    <a:pt x="132" y="100"/>
                  </a:cubicBezTo>
                  <a:close/>
                  <a:moveTo>
                    <a:pt x="142" y="101"/>
                  </a:moveTo>
                  <a:cubicBezTo>
                    <a:pt x="133" y="101"/>
                    <a:pt x="133" y="101"/>
                    <a:pt x="133" y="101"/>
                  </a:cubicBezTo>
                  <a:cubicBezTo>
                    <a:pt x="131" y="103"/>
                    <a:pt x="130" y="105"/>
                    <a:pt x="131" y="107"/>
                  </a:cubicBezTo>
                  <a:cubicBezTo>
                    <a:pt x="133" y="111"/>
                    <a:pt x="138" y="113"/>
                    <a:pt x="144" y="112"/>
                  </a:cubicBezTo>
                  <a:cubicBezTo>
                    <a:pt x="145" y="106"/>
                    <a:pt x="144" y="103"/>
                    <a:pt x="142" y="10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l-PL" dirty="0"/>
            </a:p>
          </p:txBody>
        </p:sp>
        <p:sp>
          <p:nvSpPr>
            <p:cNvPr id="109" name="Dowolny kształt 51"/>
            <p:cNvSpPr>
              <a:spLocks noEditPoints="1"/>
            </p:cNvSpPr>
            <p:nvPr/>
          </p:nvSpPr>
          <p:spPr bwMode="auto">
            <a:xfrm>
              <a:off x="4205288" y="5753100"/>
              <a:ext cx="303213" cy="344488"/>
            </a:xfrm>
            <a:custGeom>
              <a:avLst/>
              <a:gdLst>
                <a:gd name="T0" fmla="*/ 47 w 135"/>
                <a:gd name="T1" fmla="*/ 133 h 153"/>
                <a:gd name="T2" fmla="*/ 91 w 135"/>
                <a:gd name="T3" fmla="*/ 114 h 153"/>
                <a:gd name="T4" fmla="*/ 47 w 135"/>
                <a:gd name="T5" fmla="*/ 138 h 153"/>
                <a:gd name="T6" fmla="*/ 0 w 135"/>
                <a:gd name="T7" fmla="*/ 124 h 153"/>
                <a:gd name="T8" fmla="*/ 4 w 135"/>
                <a:gd name="T9" fmla="*/ 133 h 153"/>
                <a:gd name="T10" fmla="*/ 97 w 135"/>
                <a:gd name="T11" fmla="*/ 109 h 153"/>
                <a:gd name="T12" fmla="*/ 100 w 135"/>
                <a:gd name="T13" fmla="*/ 94 h 153"/>
                <a:gd name="T14" fmla="*/ 125 w 135"/>
                <a:gd name="T15" fmla="*/ 22 h 153"/>
                <a:gd name="T16" fmla="*/ 101 w 135"/>
                <a:gd name="T17" fmla="*/ 15 h 153"/>
                <a:gd name="T18" fmla="*/ 114 w 135"/>
                <a:gd name="T19" fmla="*/ 5 h 153"/>
                <a:gd name="T20" fmla="*/ 132 w 135"/>
                <a:gd name="T21" fmla="*/ 30 h 153"/>
                <a:gd name="T22" fmla="*/ 107 w 135"/>
                <a:gd name="T23" fmla="*/ 106 h 153"/>
                <a:gd name="T24" fmla="*/ 100 w 135"/>
                <a:gd name="T25" fmla="*/ 137 h 153"/>
                <a:gd name="T26" fmla="*/ 95 w 135"/>
                <a:gd name="T27" fmla="*/ 113 h 153"/>
                <a:gd name="T28" fmla="*/ 47 w 135"/>
                <a:gd name="T29" fmla="*/ 133 h 153"/>
                <a:gd name="T30" fmla="*/ 102 w 135"/>
                <a:gd name="T31" fmla="*/ 107 h 153"/>
                <a:gd name="T32" fmla="*/ 128 w 135"/>
                <a:gd name="T33" fmla="*/ 36 h 153"/>
                <a:gd name="T34" fmla="*/ 102 w 135"/>
                <a:gd name="T35" fmla="*/ 107 h 153"/>
                <a:gd name="T36" fmla="*/ 114 w 135"/>
                <a:gd name="T37" fmla="*/ 110 h 153"/>
                <a:gd name="T38" fmla="*/ 118 w 135"/>
                <a:gd name="T39" fmla="*/ 128 h 153"/>
                <a:gd name="T40" fmla="*/ 114 w 135"/>
                <a:gd name="T41" fmla="*/ 110 h 153"/>
                <a:gd name="T42" fmla="*/ 104 w 135"/>
                <a:gd name="T43" fmla="*/ 110 h 153"/>
                <a:gd name="T44" fmla="*/ 102 w 135"/>
                <a:gd name="T45" fmla="*/ 131 h 153"/>
                <a:gd name="T46" fmla="*/ 115 w 135"/>
                <a:gd name="T47" fmla="*/ 133 h 153"/>
                <a:gd name="T48" fmla="*/ 104 w 135"/>
                <a:gd name="T49" fmla="*/ 11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5" h="153">
                  <a:moveTo>
                    <a:pt x="47" y="133"/>
                  </a:moveTo>
                  <a:cubicBezTo>
                    <a:pt x="62" y="133"/>
                    <a:pt x="76" y="119"/>
                    <a:pt x="91" y="114"/>
                  </a:cubicBezTo>
                  <a:cubicBezTo>
                    <a:pt x="82" y="120"/>
                    <a:pt x="63" y="134"/>
                    <a:pt x="47" y="138"/>
                  </a:cubicBezTo>
                  <a:cubicBezTo>
                    <a:pt x="28" y="143"/>
                    <a:pt x="0" y="144"/>
                    <a:pt x="0" y="124"/>
                  </a:cubicBezTo>
                  <a:cubicBezTo>
                    <a:pt x="6" y="123"/>
                    <a:pt x="1" y="132"/>
                    <a:pt x="4" y="133"/>
                  </a:cubicBezTo>
                  <a:cubicBezTo>
                    <a:pt x="38" y="148"/>
                    <a:pt x="65" y="113"/>
                    <a:pt x="97" y="109"/>
                  </a:cubicBezTo>
                  <a:cubicBezTo>
                    <a:pt x="98" y="104"/>
                    <a:pt x="100" y="100"/>
                    <a:pt x="100" y="94"/>
                  </a:cubicBezTo>
                  <a:cubicBezTo>
                    <a:pt x="109" y="85"/>
                    <a:pt x="131" y="46"/>
                    <a:pt x="125" y="22"/>
                  </a:cubicBezTo>
                  <a:cubicBezTo>
                    <a:pt x="123" y="12"/>
                    <a:pt x="109" y="0"/>
                    <a:pt x="101" y="15"/>
                  </a:cubicBezTo>
                  <a:cubicBezTo>
                    <a:pt x="97" y="9"/>
                    <a:pt x="107" y="4"/>
                    <a:pt x="114" y="5"/>
                  </a:cubicBezTo>
                  <a:cubicBezTo>
                    <a:pt x="125" y="6"/>
                    <a:pt x="131" y="18"/>
                    <a:pt x="132" y="30"/>
                  </a:cubicBezTo>
                  <a:cubicBezTo>
                    <a:pt x="135" y="56"/>
                    <a:pt x="111" y="90"/>
                    <a:pt x="107" y="106"/>
                  </a:cubicBezTo>
                  <a:cubicBezTo>
                    <a:pt x="133" y="105"/>
                    <a:pt x="126" y="153"/>
                    <a:pt x="100" y="137"/>
                  </a:cubicBezTo>
                  <a:cubicBezTo>
                    <a:pt x="97" y="130"/>
                    <a:pt x="98" y="120"/>
                    <a:pt x="95" y="113"/>
                  </a:cubicBezTo>
                  <a:cubicBezTo>
                    <a:pt x="78" y="113"/>
                    <a:pt x="63" y="127"/>
                    <a:pt x="47" y="133"/>
                  </a:cubicBezTo>
                  <a:close/>
                  <a:moveTo>
                    <a:pt x="102" y="107"/>
                  </a:moveTo>
                  <a:cubicBezTo>
                    <a:pt x="112" y="84"/>
                    <a:pt x="130" y="63"/>
                    <a:pt x="128" y="36"/>
                  </a:cubicBezTo>
                  <a:cubicBezTo>
                    <a:pt x="126" y="65"/>
                    <a:pt x="105" y="83"/>
                    <a:pt x="102" y="107"/>
                  </a:cubicBezTo>
                  <a:close/>
                  <a:moveTo>
                    <a:pt x="114" y="110"/>
                  </a:moveTo>
                  <a:cubicBezTo>
                    <a:pt x="117" y="118"/>
                    <a:pt x="121" y="121"/>
                    <a:pt x="118" y="128"/>
                  </a:cubicBezTo>
                  <a:cubicBezTo>
                    <a:pt x="128" y="125"/>
                    <a:pt x="119" y="112"/>
                    <a:pt x="114" y="110"/>
                  </a:cubicBezTo>
                  <a:close/>
                  <a:moveTo>
                    <a:pt x="104" y="110"/>
                  </a:moveTo>
                  <a:cubicBezTo>
                    <a:pt x="100" y="114"/>
                    <a:pt x="100" y="125"/>
                    <a:pt x="102" y="131"/>
                  </a:cubicBezTo>
                  <a:cubicBezTo>
                    <a:pt x="108" y="132"/>
                    <a:pt x="110" y="135"/>
                    <a:pt x="115" y="133"/>
                  </a:cubicBezTo>
                  <a:cubicBezTo>
                    <a:pt x="120" y="121"/>
                    <a:pt x="114" y="111"/>
                    <a:pt x="104" y="1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l-PL" dirty="0"/>
            </a:p>
          </p:txBody>
        </p:sp>
        <p:sp>
          <p:nvSpPr>
            <p:cNvPr id="110" name="Dowolny kształt 52"/>
            <p:cNvSpPr>
              <a:spLocks noEditPoints="1"/>
            </p:cNvSpPr>
            <p:nvPr/>
          </p:nvSpPr>
          <p:spPr bwMode="auto">
            <a:xfrm>
              <a:off x="4202113" y="5762625"/>
              <a:ext cx="306388" cy="311150"/>
            </a:xfrm>
            <a:custGeom>
              <a:avLst/>
              <a:gdLst>
                <a:gd name="T0" fmla="*/ 0 w 136"/>
                <a:gd name="T1" fmla="*/ 120 h 138"/>
                <a:gd name="T2" fmla="*/ 4 w 136"/>
                <a:gd name="T3" fmla="*/ 120 h 138"/>
                <a:gd name="T4" fmla="*/ 23 w 136"/>
                <a:gd name="T5" fmla="*/ 132 h 138"/>
                <a:gd name="T6" fmla="*/ 97 w 136"/>
                <a:gd name="T7" fmla="*/ 104 h 138"/>
                <a:gd name="T8" fmla="*/ 100 w 136"/>
                <a:gd name="T9" fmla="*/ 90 h 138"/>
                <a:gd name="T10" fmla="*/ 103 w 136"/>
                <a:gd name="T11" fmla="*/ 11 h 138"/>
                <a:gd name="T12" fmla="*/ 101 w 136"/>
                <a:gd name="T13" fmla="*/ 6 h 138"/>
                <a:gd name="T14" fmla="*/ 134 w 136"/>
                <a:gd name="T15" fmla="*/ 26 h 138"/>
                <a:gd name="T16" fmla="*/ 125 w 136"/>
                <a:gd name="T17" fmla="*/ 119 h 138"/>
                <a:gd name="T18" fmla="*/ 100 w 136"/>
                <a:gd name="T19" fmla="*/ 133 h 138"/>
                <a:gd name="T20" fmla="*/ 96 w 136"/>
                <a:gd name="T21" fmla="*/ 110 h 138"/>
                <a:gd name="T22" fmla="*/ 87 w 136"/>
                <a:gd name="T23" fmla="*/ 115 h 138"/>
                <a:gd name="T24" fmla="*/ 5 w 136"/>
                <a:gd name="T25" fmla="*/ 129 h 138"/>
                <a:gd name="T26" fmla="*/ 48 w 136"/>
                <a:gd name="T27" fmla="*/ 134 h 138"/>
                <a:gd name="T28" fmla="*/ 48 w 136"/>
                <a:gd name="T29" fmla="*/ 129 h 138"/>
                <a:gd name="T30" fmla="*/ 65 w 136"/>
                <a:gd name="T31" fmla="*/ 120 h 138"/>
                <a:gd name="T32" fmla="*/ 97 w 136"/>
                <a:gd name="T33" fmla="*/ 108 h 138"/>
                <a:gd name="T34" fmla="*/ 97 w 136"/>
                <a:gd name="T35" fmla="*/ 109 h 138"/>
                <a:gd name="T36" fmla="*/ 111 w 136"/>
                <a:gd name="T37" fmla="*/ 135 h 138"/>
                <a:gd name="T38" fmla="*/ 118 w 136"/>
                <a:gd name="T39" fmla="*/ 125 h 138"/>
                <a:gd name="T40" fmla="*/ 117 w 136"/>
                <a:gd name="T41" fmla="*/ 129 h 138"/>
                <a:gd name="T42" fmla="*/ 108 w 136"/>
                <a:gd name="T43" fmla="*/ 129 h 138"/>
                <a:gd name="T44" fmla="*/ 103 w 136"/>
                <a:gd name="T45" fmla="*/ 128 h 138"/>
                <a:gd name="T46" fmla="*/ 105 w 136"/>
                <a:gd name="T47" fmla="*/ 105 h 138"/>
                <a:gd name="T48" fmla="*/ 118 w 136"/>
                <a:gd name="T49" fmla="*/ 124 h 138"/>
                <a:gd name="T50" fmla="*/ 114 w 136"/>
                <a:gd name="T51" fmla="*/ 105 h 138"/>
                <a:gd name="T52" fmla="*/ 108 w 136"/>
                <a:gd name="T53" fmla="*/ 102 h 138"/>
                <a:gd name="T54" fmla="*/ 115 w 136"/>
                <a:gd name="T55" fmla="*/ 82 h 138"/>
                <a:gd name="T56" fmla="*/ 102 w 136"/>
                <a:gd name="T57" fmla="*/ 7 h 138"/>
                <a:gd name="T58" fmla="*/ 127 w 136"/>
                <a:gd name="T59" fmla="*/ 18 h 138"/>
                <a:gd name="T60" fmla="*/ 98 w 136"/>
                <a:gd name="T61" fmla="*/ 105 h 138"/>
                <a:gd name="T62" fmla="*/ 23 w 136"/>
                <a:gd name="T63" fmla="*/ 133 h 138"/>
                <a:gd name="T64" fmla="*/ 104 w 136"/>
                <a:gd name="T65" fmla="*/ 127 h 138"/>
                <a:gd name="T66" fmla="*/ 115 w 136"/>
                <a:gd name="T67" fmla="*/ 113 h 138"/>
                <a:gd name="T68" fmla="*/ 89 w 136"/>
                <a:gd name="T69" fmla="*/ 110 h 138"/>
                <a:gd name="T70" fmla="*/ 74 w 136"/>
                <a:gd name="T71" fmla="*/ 118 h 138"/>
                <a:gd name="T72" fmla="*/ 4 w 136"/>
                <a:gd name="T73" fmla="*/ 127 h 138"/>
                <a:gd name="T74" fmla="*/ 2 w 136"/>
                <a:gd name="T75" fmla="*/ 121 h 138"/>
                <a:gd name="T76" fmla="*/ 120 w 136"/>
                <a:gd name="T77" fmla="*/ 123 h 138"/>
                <a:gd name="T78" fmla="*/ 102 w 136"/>
                <a:gd name="T79" fmla="*/ 108 h 138"/>
                <a:gd name="T80" fmla="*/ 128 w 136"/>
                <a:gd name="T81" fmla="*/ 32 h 138"/>
                <a:gd name="T82" fmla="*/ 104 w 136"/>
                <a:gd name="T83" fmla="*/ 103 h 138"/>
                <a:gd name="T84" fmla="*/ 116 w 136"/>
                <a:gd name="T85" fmla="*/ 72 h 138"/>
                <a:gd name="T86" fmla="*/ 128 w 136"/>
                <a:gd name="T87" fmla="*/ 4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6" h="138">
                  <a:moveTo>
                    <a:pt x="26" y="138"/>
                  </a:moveTo>
                  <a:cubicBezTo>
                    <a:pt x="16" y="138"/>
                    <a:pt x="9" y="136"/>
                    <a:pt x="5" y="131"/>
                  </a:cubicBezTo>
                  <a:cubicBezTo>
                    <a:pt x="2" y="129"/>
                    <a:pt x="0" y="125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19"/>
                    <a:pt x="3" y="119"/>
                    <a:pt x="4" y="120"/>
                  </a:cubicBezTo>
                  <a:cubicBezTo>
                    <a:pt x="5" y="121"/>
                    <a:pt x="5" y="123"/>
                    <a:pt x="5" y="124"/>
                  </a:cubicBezTo>
                  <a:cubicBezTo>
                    <a:pt x="5" y="126"/>
                    <a:pt x="5" y="128"/>
                    <a:pt x="6" y="128"/>
                  </a:cubicBezTo>
                  <a:cubicBezTo>
                    <a:pt x="11" y="131"/>
                    <a:pt x="17" y="132"/>
                    <a:pt x="23" y="132"/>
                  </a:cubicBezTo>
                  <a:cubicBezTo>
                    <a:pt x="37" y="132"/>
                    <a:pt x="49" y="125"/>
                    <a:pt x="63" y="118"/>
                  </a:cubicBezTo>
                  <a:cubicBezTo>
                    <a:pt x="74" y="112"/>
                    <a:pt x="85" y="106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9" y="100"/>
                    <a:pt x="100" y="96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9" y="81"/>
                    <a:pt x="132" y="42"/>
                    <a:pt x="125" y="18"/>
                  </a:cubicBezTo>
                  <a:cubicBezTo>
                    <a:pt x="124" y="12"/>
                    <a:pt x="117" y="4"/>
                    <a:pt x="111" y="4"/>
                  </a:cubicBezTo>
                  <a:cubicBezTo>
                    <a:pt x="108" y="4"/>
                    <a:pt x="105" y="7"/>
                    <a:pt x="103" y="11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0" y="9"/>
                    <a:pt x="100" y="8"/>
                    <a:pt x="101" y="6"/>
                  </a:cubicBezTo>
                  <a:cubicBezTo>
                    <a:pt x="103" y="2"/>
                    <a:pt x="109" y="0"/>
                    <a:pt x="114" y="0"/>
                  </a:cubicBezTo>
                  <a:cubicBezTo>
                    <a:pt x="114" y="0"/>
                    <a:pt x="114" y="0"/>
                    <a:pt x="115" y="0"/>
                  </a:cubicBezTo>
                  <a:cubicBezTo>
                    <a:pt x="127" y="1"/>
                    <a:pt x="133" y="14"/>
                    <a:pt x="134" y="26"/>
                  </a:cubicBezTo>
                  <a:cubicBezTo>
                    <a:pt x="136" y="44"/>
                    <a:pt x="125" y="66"/>
                    <a:pt x="117" y="83"/>
                  </a:cubicBezTo>
                  <a:cubicBezTo>
                    <a:pt x="113" y="90"/>
                    <a:pt x="110" y="96"/>
                    <a:pt x="109" y="101"/>
                  </a:cubicBezTo>
                  <a:cubicBezTo>
                    <a:pt x="120" y="101"/>
                    <a:pt x="125" y="110"/>
                    <a:pt x="125" y="119"/>
                  </a:cubicBezTo>
                  <a:cubicBezTo>
                    <a:pt x="125" y="128"/>
                    <a:pt x="120" y="137"/>
                    <a:pt x="111" y="137"/>
                  </a:cubicBezTo>
                  <a:cubicBezTo>
                    <a:pt x="107" y="137"/>
                    <a:pt x="104" y="136"/>
                    <a:pt x="100" y="134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8" y="130"/>
                    <a:pt x="98" y="125"/>
                    <a:pt x="97" y="120"/>
                  </a:cubicBezTo>
                  <a:cubicBezTo>
                    <a:pt x="97" y="116"/>
                    <a:pt x="97" y="113"/>
                    <a:pt x="96" y="110"/>
                  </a:cubicBezTo>
                  <a:cubicBezTo>
                    <a:pt x="95" y="110"/>
                    <a:pt x="95" y="110"/>
                    <a:pt x="94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1" y="112"/>
                    <a:pt x="89" y="113"/>
                    <a:pt x="87" y="115"/>
                  </a:cubicBezTo>
                  <a:cubicBezTo>
                    <a:pt x="77" y="121"/>
                    <a:pt x="61" y="132"/>
                    <a:pt x="48" y="135"/>
                  </a:cubicBezTo>
                  <a:cubicBezTo>
                    <a:pt x="41" y="137"/>
                    <a:pt x="33" y="138"/>
                    <a:pt x="26" y="138"/>
                  </a:cubicBezTo>
                  <a:close/>
                  <a:moveTo>
                    <a:pt x="5" y="129"/>
                  </a:moveTo>
                  <a:cubicBezTo>
                    <a:pt x="5" y="130"/>
                    <a:pt x="5" y="130"/>
                    <a:pt x="6" y="130"/>
                  </a:cubicBezTo>
                  <a:cubicBezTo>
                    <a:pt x="10" y="134"/>
                    <a:pt x="17" y="137"/>
                    <a:pt x="26" y="137"/>
                  </a:cubicBezTo>
                  <a:cubicBezTo>
                    <a:pt x="33" y="137"/>
                    <a:pt x="41" y="135"/>
                    <a:pt x="48" y="134"/>
                  </a:cubicBezTo>
                  <a:cubicBezTo>
                    <a:pt x="61" y="130"/>
                    <a:pt x="76" y="120"/>
                    <a:pt x="86" y="114"/>
                  </a:cubicBezTo>
                  <a:cubicBezTo>
                    <a:pt x="82" y="115"/>
                    <a:pt x="78" y="117"/>
                    <a:pt x="75" y="119"/>
                  </a:cubicBezTo>
                  <a:cubicBezTo>
                    <a:pt x="66" y="124"/>
                    <a:pt x="57" y="129"/>
                    <a:pt x="48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4" y="126"/>
                    <a:pt x="59" y="123"/>
                    <a:pt x="65" y="120"/>
                  </a:cubicBezTo>
                  <a:cubicBezTo>
                    <a:pt x="75" y="114"/>
                    <a:pt x="85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8" y="112"/>
                    <a:pt x="99" y="116"/>
                    <a:pt x="99" y="120"/>
                  </a:cubicBezTo>
                  <a:cubicBezTo>
                    <a:pt x="99" y="124"/>
                    <a:pt x="100" y="129"/>
                    <a:pt x="101" y="132"/>
                  </a:cubicBezTo>
                  <a:cubicBezTo>
                    <a:pt x="104" y="134"/>
                    <a:pt x="108" y="135"/>
                    <a:pt x="111" y="135"/>
                  </a:cubicBezTo>
                  <a:cubicBezTo>
                    <a:pt x="118" y="135"/>
                    <a:pt x="122" y="129"/>
                    <a:pt x="123" y="123"/>
                  </a:cubicBezTo>
                  <a:cubicBezTo>
                    <a:pt x="122" y="124"/>
                    <a:pt x="121" y="125"/>
                    <a:pt x="119" y="125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7"/>
                    <a:pt x="117" y="128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5" y="130"/>
                    <a:pt x="114" y="130"/>
                    <a:pt x="113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1" y="130"/>
                    <a:pt x="109" y="130"/>
                    <a:pt x="108" y="129"/>
                  </a:cubicBezTo>
                  <a:cubicBezTo>
                    <a:pt x="106" y="129"/>
                    <a:pt x="105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0" y="122"/>
                    <a:pt x="100" y="110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10" y="106"/>
                    <a:pt x="114" y="108"/>
                    <a:pt x="116" y="112"/>
                  </a:cubicBezTo>
                  <a:cubicBezTo>
                    <a:pt x="118" y="116"/>
                    <a:pt x="119" y="120"/>
                    <a:pt x="118" y="124"/>
                  </a:cubicBezTo>
                  <a:cubicBezTo>
                    <a:pt x="118" y="124"/>
                    <a:pt x="118" y="124"/>
                    <a:pt x="118" y="124"/>
                  </a:cubicBezTo>
                  <a:cubicBezTo>
                    <a:pt x="121" y="119"/>
                    <a:pt x="119" y="116"/>
                    <a:pt x="117" y="112"/>
                  </a:cubicBezTo>
                  <a:cubicBezTo>
                    <a:pt x="116" y="110"/>
                    <a:pt x="115" y="109"/>
                    <a:pt x="114" y="106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7" y="106"/>
                    <a:pt x="121" y="109"/>
                    <a:pt x="123" y="113"/>
                  </a:cubicBezTo>
                  <a:cubicBezTo>
                    <a:pt x="121" y="107"/>
                    <a:pt x="116" y="102"/>
                    <a:pt x="108" y="10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8" y="97"/>
                    <a:pt x="112" y="90"/>
                    <a:pt x="115" y="82"/>
                  </a:cubicBezTo>
                  <a:cubicBezTo>
                    <a:pt x="124" y="65"/>
                    <a:pt x="134" y="44"/>
                    <a:pt x="133" y="26"/>
                  </a:cubicBezTo>
                  <a:cubicBezTo>
                    <a:pt x="131" y="15"/>
                    <a:pt x="126" y="3"/>
                    <a:pt x="115" y="2"/>
                  </a:cubicBezTo>
                  <a:cubicBezTo>
                    <a:pt x="110" y="1"/>
                    <a:pt x="104" y="4"/>
                    <a:pt x="102" y="7"/>
                  </a:cubicBezTo>
                  <a:cubicBezTo>
                    <a:pt x="102" y="7"/>
                    <a:pt x="102" y="8"/>
                    <a:pt x="102" y="9"/>
                  </a:cubicBezTo>
                  <a:cubicBezTo>
                    <a:pt x="105" y="4"/>
                    <a:pt x="109" y="3"/>
                    <a:pt x="111" y="3"/>
                  </a:cubicBezTo>
                  <a:cubicBezTo>
                    <a:pt x="118" y="3"/>
                    <a:pt x="125" y="11"/>
                    <a:pt x="127" y="18"/>
                  </a:cubicBezTo>
                  <a:cubicBezTo>
                    <a:pt x="133" y="42"/>
                    <a:pt x="110" y="81"/>
                    <a:pt x="101" y="91"/>
                  </a:cubicBezTo>
                  <a:cubicBezTo>
                    <a:pt x="102" y="96"/>
                    <a:pt x="100" y="100"/>
                    <a:pt x="99" y="104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86" y="107"/>
                    <a:pt x="75" y="113"/>
                    <a:pt x="64" y="119"/>
                  </a:cubicBezTo>
                  <a:cubicBezTo>
                    <a:pt x="51" y="126"/>
                    <a:pt x="37" y="133"/>
                    <a:pt x="23" y="133"/>
                  </a:cubicBezTo>
                  <a:cubicBezTo>
                    <a:pt x="17" y="133"/>
                    <a:pt x="11" y="132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lose/>
                  <a:moveTo>
                    <a:pt x="104" y="127"/>
                  </a:moveTo>
                  <a:cubicBezTo>
                    <a:pt x="106" y="127"/>
                    <a:pt x="107" y="127"/>
                    <a:pt x="108" y="128"/>
                  </a:cubicBezTo>
                  <a:cubicBezTo>
                    <a:pt x="111" y="129"/>
                    <a:pt x="113" y="129"/>
                    <a:pt x="116" y="128"/>
                  </a:cubicBezTo>
                  <a:cubicBezTo>
                    <a:pt x="118" y="123"/>
                    <a:pt x="118" y="117"/>
                    <a:pt x="115" y="113"/>
                  </a:cubicBezTo>
                  <a:cubicBezTo>
                    <a:pt x="113" y="110"/>
                    <a:pt x="109" y="107"/>
                    <a:pt x="105" y="107"/>
                  </a:cubicBezTo>
                  <a:cubicBezTo>
                    <a:pt x="102" y="111"/>
                    <a:pt x="102" y="121"/>
                    <a:pt x="104" y="127"/>
                  </a:cubicBezTo>
                  <a:close/>
                  <a:moveTo>
                    <a:pt x="89" y="110"/>
                  </a:moveTo>
                  <a:cubicBezTo>
                    <a:pt x="81" y="112"/>
                    <a:pt x="73" y="117"/>
                    <a:pt x="65" y="121"/>
                  </a:cubicBezTo>
                  <a:cubicBezTo>
                    <a:pt x="61" y="123"/>
                    <a:pt x="57" y="125"/>
                    <a:pt x="53" y="127"/>
                  </a:cubicBezTo>
                  <a:cubicBezTo>
                    <a:pt x="60" y="126"/>
                    <a:pt x="67" y="122"/>
                    <a:pt x="74" y="118"/>
                  </a:cubicBezTo>
                  <a:cubicBezTo>
                    <a:pt x="79" y="115"/>
                    <a:pt x="84" y="112"/>
                    <a:pt x="89" y="110"/>
                  </a:cubicBezTo>
                  <a:close/>
                  <a:moveTo>
                    <a:pt x="2" y="121"/>
                  </a:moveTo>
                  <a:cubicBezTo>
                    <a:pt x="2" y="123"/>
                    <a:pt x="3" y="125"/>
                    <a:pt x="4" y="127"/>
                  </a:cubicBezTo>
                  <a:cubicBezTo>
                    <a:pt x="3" y="127"/>
                    <a:pt x="3" y="125"/>
                    <a:pt x="3" y="124"/>
                  </a:cubicBezTo>
                  <a:cubicBezTo>
                    <a:pt x="3" y="123"/>
                    <a:pt x="4" y="122"/>
                    <a:pt x="3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  <a:moveTo>
                    <a:pt x="116" y="108"/>
                  </a:moveTo>
                  <a:cubicBezTo>
                    <a:pt x="117" y="109"/>
                    <a:pt x="118" y="110"/>
                    <a:pt x="118" y="111"/>
                  </a:cubicBezTo>
                  <a:cubicBezTo>
                    <a:pt x="120" y="115"/>
                    <a:pt x="122" y="118"/>
                    <a:pt x="120" y="123"/>
                  </a:cubicBezTo>
                  <a:cubicBezTo>
                    <a:pt x="122" y="122"/>
                    <a:pt x="123" y="121"/>
                    <a:pt x="123" y="119"/>
                  </a:cubicBezTo>
                  <a:cubicBezTo>
                    <a:pt x="123" y="115"/>
                    <a:pt x="119" y="110"/>
                    <a:pt x="116" y="108"/>
                  </a:cubicBezTo>
                  <a:close/>
                  <a:moveTo>
                    <a:pt x="102" y="108"/>
                  </a:moveTo>
                  <a:cubicBezTo>
                    <a:pt x="103" y="103"/>
                    <a:pt x="103" y="103"/>
                    <a:pt x="103" y="103"/>
                  </a:cubicBezTo>
                  <a:cubicBezTo>
                    <a:pt x="104" y="92"/>
                    <a:pt x="109" y="82"/>
                    <a:pt x="114" y="72"/>
                  </a:cubicBezTo>
                  <a:cubicBezTo>
                    <a:pt x="121" y="60"/>
                    <a:pt x="127" y="47"/>
                    <a:pt x="128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1" y="51"/>
                    <a:pt x="122" y="68"/>
                    <a:pt x="114" y="84"/>
                  </a:cubicBezTo>
                  <a:cubicBezTo>
                    <a:pt x="110" y="90"/>
                    <a:pt x="107" y="97"/>
                    <a:pt x="104" y="103"/>
                  </a:cubicBezTo>
                  <a:lnTo>
                    <a:pt x="102" y="108"/>
                  </a:lnTo>
                  <a:close/>
                  <a:moveTo>
                    <a:pt x="128" y="44"/>
                  </a:moveTo>
                  <a:cubicBezTo>
                    <a:pt x="125" y="54"/>
                    <a:pt x="120" y="63"/>
                    <a:pt x="116" y="72"/>
                  </a:cubicBezTo>
                  <a:cubicBezTo>
                    <a:pt x="111" y="81"/>
                    <a:pt x="107" y="89"/>
                    <a:pt x="105" y="97"/>
                  </a:cubicBezTo>
                  <a:cubicBezTo>
                    <a:pt x="108" y="92"/>
                    <a:pt x="110" y="88"/>
                    <a:pt x="112" y="83"/>
                  </a:cubicBezTo>
                  <a:cubicBezTo>
                    <a:pt x="119" y="71"/>
                    <a:pt x="126" y="58"/>
                    <a:pt x="128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l-PL" dirty="0"/>
            </a:p>
          </p:txBody>
        </p:sp>
      </p:grpSp>
      <p:sp>
        <p:nvSpPr>
          <p:cNvPr id="111" name="Symbol zastępczy obrazu 33"/>
          <p:cNvSpPr>
            <a:spLocks noGrp="1" noChangeAspect="1"/>
          </p:cNvSpPr>
          <p:nvPr>
            <p:ph type="pic" sz="quarter" idx="18"/>
          </p:nvPr>
        </p:nvSpPr>
        <p:spPr>
          <a:xfrm>
            <a:off x="5546780" y="529603"/>
            <a:ext cx="2993366" cy="2305338"/>
          </a:xfrm>
          <a:solidFill>
            <a:schemeClr val="bg2"/>
          </a:solidFill>
          <a:ln w="38100">
            <a:solidFill>
              <a:schemeClr val="bg1"/>
            </a:solidFill>
          </a:ln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pl-PL" smtClean="0"/>
              <a:t>Kliknij ikonę, aby dodać obraz</a:t>
            </a:r>
            <a:endParaRPr lang="pl-PL" dirty="0"/>
          </a:p>
        </p:txBody>
      </p:sp>
      <p:grpSp>
        <p:nvGrpSpPr>
          <p:cNvPr id="112" name="Grupa 111"/>
          <p:cNvGrpSpPr/>
          <p:nvPr/>
        </p:nvGrpSpPr>
        <p:grpSpPr>
          <a:xfrm>
            <a:off x="5322489" y="3436140"/>
            <a:ext cx="3389607" cy="2710838"/>
            <a:chOff x="895350" y="3313113"/>
            <a:chExt cx="3613151" cy="2790825"/>
          </a:xfrm>
          <a:solidFill>
            <a:schemeClr val="tx1">
              <a:lumMod val="50000"/>
            </a:schemeClr>
          </a:solidFill>
        </p:grpSpPr>
        <p:sp>
          <p:nvSpPr>
            <p:cNvPr id="113" name="Dowolny kształt 41"/>
            <p:cNvSpPr>
              <a:spLocks/>
            </p:cNvSpPr>
            <p:nvPr/>
          </p:nvSpPr>
          <p:spPr bwMode="auto">
            <a:xfrm>
              <a:off x="963613" y="3725863"/>
              <a:ext cx="11113" cy="1952625"/>
            </a:xfrm>
            <a:custGeom>
              <a:avLst/>
              <a:gdLst>
                <a:gd name="T0" fmla="*/ 3 w 5"/>
                <a:gd name="T1" fmla="*/ 0 h 868"/>
                <a:gd name="T2" fmla="*/ 4 w 5"/>
                <a:gd name="T3" fmla="*/ 217 h 868"/>
                <a:gd name="T4" fmla="*/ 3 w 5"/>
                <a:gd name="T5" fmla="*/ 326 h 868"/>
                <a:gd name="T6" fmla="*/ 4 w 5"/>
                <a:gd name="T7" fmla="*/ 434 h 868"/>
                <a:gd name="T8" fmla="*/ 4 w 5"/>
                <a:gd name="T9" fmla="*/ 651 h 868"/>
                <a:gd name="T10" fmla="*/ 4 w 5"/>
                <a:gd name="T11" fmla="*/ 760 h 868"/>
                <a:gd name="T12" fmla="*/ 3 w 5"/>
                <a:gd name="T13" fmla="*/ 868 h 868"/>
                <a:gd name="T14" fmla="*/ 2 w 5"/>
                <a:gd name="T15" fmla="*/ 868 h 868"/>
                <a:gd name="T16" fmla="*/ 1 w 5"/>
                <a:gd name="T17" fmla="*/ 760 h 868"/>
                <a:gd name="T18" fmla="*/ 0 w 5"/>
                <a:gd name="T19" fmla="*/ 651 h 868"/>
                <a:gd name="T20" fmla="*/ 1 w 5"/>
                <a:gd name="T21" fmla="*/ 434 h 868"/>
                <a:gd name="T22" fmla="*/ 2 w 5"/>
                <a:gd name="T23" fmla="*/ 326 h 868"/>
                <a:gd name="T24" fmla="*/ 1 w 5"/>
                <a:gd name="T25" fmla="*/ 217 h 868"/>
                <a:gd name="T26" fmla="*/ 2 w 5"/>
                <a:gd name="T27" fmla="*/ 0 h 868"/>
                <a:gd name="T28" fmla="*/ 3 w 5"/>
                <a:gd name="T29" fmla="*/ 0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868">
                  <a:moveTo>
                    <a:pt x="3" y="0"/>
                  </a:moveTo>
                  <a:cubicBezTo>
                    <a:pt x="4" y="73"/>
                    <a:pt x="4" y="145"/>
                    <a:pt x="4" y="217"/>
                  </a:cubicBezTo>
                  <a:cubicBezTo>
                    <a:pt x="4" y="253"/>
                    <a:pt x="3" y="290"/>
                    <a:pt x="3" y="326"/>
                  </a:cubicBezTo>
                  <a:cubicBezTo>
                    <a:pt x="3" y="362"/>
                    <a:pt x="3" y="398"/>
                    <a:pt x="4" y="434"/>
                  </a:cubicBezTo>
                  <a:cubicBezTo>
                    <a:pt x="4" y="507"/>
                    <a:pt x="5" y="579"/>
                    <a:pt x="4" y="651"/>
                  </a:cubicBezTo>
                  <a:cubicBezTo>
                    <a:pt x="5" y="687"/>
                    <a:pt x="4" y="724"/>
                    <a:pt x="4" y="760"/>
                  </a:cubicBezTo>
                  <a:cubicBezTo>
                    <a:pt x="4" y="796"/>
                    <a:pt x="3" y="832"/>
                    <a:pt x="3" y="868"/>
                  </a:cubicBezTo>
                  <a:cubicBezTo>
                    <a:pt x="2" y="868"/>
                    <a:pt x="2" y="868"/>
                    <a:pt x="2" y="868"/>
                  </a:cubicBezTo>
                  <a:cubicBezTo>
                    <a:pt x="2" y="832"/>
                    <a:pt x="1" y="796"/>
                    <a:pt x="1" y="760"/>
                  </a:cubicBezTo>
                  <a:cubicBezTo>
                    <a:pt x="1" y="724"/>
                    <a:pt x="0" y="687"/>
                    <a:pt x="0" y="651"/>
                  </a:cubicBezTo>
                  <a:cubicBezTo>
                    <a:pt x="0" y="579"/>
                    <a:pt x="1" y="507"/>
                    <a:pt x="1" y="434"/>
                  </a:cubicBezTo>
                  <a:cubicBezTo>
                    <a:pt x="2" y="398"/>
                    <a:pt x="2" y="362"/>
                    <a:pt x="2" y="326"/>
                  </a:cubicBezTo>
                  <a:cubicBezTo>
                    <a:pt x="2" y="290"/>
                    <a:pt x="1" y="253"/>
                    <a:pt x="1" y="217"/>
                  </a:cubicBezTo>
                  <a:cubicBezTo>
                    <a:pt x="0" y="145"/>
                    <a:pt x="1" y="73"/>
                    <a:pt x="2" y="0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l-PL" dirty="0"/>
            </a:p>
          </p:txBody>
        </p:sp>
        <p:sp>
          <p:nvSpPr>
            <p:cNvPr id="114" name="Dowolny kształt 42"/>
            <p:cNvSpPr>
              <a:spLocks/>
            </p:cNvSpPr>
            <p:nvPr/>
          </p:nvSpPr>
          <p:spPr bwMode="auto">
            <a:xfrm>
              <a:off x="1350963" y="6038850"/>
              <a:ext cx="2736850" cy="11113"/>
            </a:xfrm>
            <a:custGeom>
              <a:avLst/>
              <a:gdLst>
                <a:gd name="T0" fmla="*/ 0 w 1216"/>
                <a:gd name="T1" fmla="*/ 2 h 5"/>
                <a:gd name="T2" fmla="*/ 304 w 1216"/>
                <a:gd name="T3" fmla="*/ 1 h 5"/>
                <a:gd name="T4" fmla="*/ 456 w 1216"/>
                <a:gd name="T5" fmla="*/ 2 h 5"/>
                <a:gd name="T6" fmla="*/ 608 w 1216"/>
                <a:gd name="T7" fmla="*/ 1 h 5"/>
                <a:gd name="T8" fmla="*/ 912 w 1216"/>
                <a:gd name="T9" fmla="*/ 0 h 5"/>
                <a:gd name="T10" fmla="*/ 1064 w 1216"/>
                <a:gd name="T11" fmla="*/ 1 h 5"/>
                <a:gd name="T12" fmla="*/ 1216 w 1216"/>
                <a:gd name="T13" fmla="*/ 2 h 5"/>
                <a:gd name="T14" fmla="*/ 1216 w 1216"/>
                <a:gd name="T15" fmla="*/ 2 h 5"/>
                <a:gd name="T16" fmla="*/ 1064 w 1216"/>
                <a:gd name="T17" fmla="*/ 4 h 5"/>
                <a:gd name="T18" fmla="*/ 912 w 1216"/>
                <a:gd name="T19" fmla="*/ 4 h 5"/>
                <a:gd name="T20" fmla="*/ 608 w 1216"/>
                <a:gd name="T21" fmla="*/ 3 h 5"/>
                <a:gd name="T22" fmla="*/ 456 w 1216"/>
                <a:gd name="T23" fmla="*/ 3 h 5"/>
                <a:gd name="T24" fmla="*/ 304 w 1216"/>
                <a:gd name="T25" fmla="*/ 4 h 5"/>
                <a:gd name="T26" fmla="*/ 0 w 1216"/>
                <a:gd name="T2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6" h="5">
                  <a:moveTo>
                    <a:pt x="0" y="2"/>
                  </a:moveTo>
                  <a:cubicBezTo>
                    <a:pt x="101" y="1"/>
                    <a:pt x="202" y="0"/>
                    <a:pt x="304" y="1"/>
                  </a:cubicBezTo>
                  <a:cubicBezTo>
                    <a:pt x="354" y="1"/>
                    <a:pt x="405" y="2"/>
                    <a:pt x="456" y="2"/>
                  </a:cubicBezTo>
                  <a:cubicBezTo>
                    <a:pt x="506" y="2"/>
                    <a:pt x="557" y="1"/>
                    <a:pt x="608" y="1"/>
                  </a:cubicBezTo>
                  <a:cubicBezTo>
                    <a:pt x="709" y="1"/>
                    <a:pt x="810" y="0"/>
                    <a:pt x="912" y="0"/>
                  </a:cubicBezTo>
                  <a:cubicBezTo>
                    <a:pt x="962" y="0"/>
                    <a:pt x="1013" y="1"/>
                    <a:pt x="1064" y="1"/>
                  </a:cubicBezTo>
                  <a:cubicBezTo>
                    <a:pt x="1114" y="1"/>
                    <a:pt x="1165" y="1"/>
                    <a:pt x="1216" y="2"/>
                  </a:cubicBezTo>
                  <a:cubicBezTo>
                    <a:pt x="1216" y="2"/>
                    <a:pt x="1216" y="2"/>
                    <a:pt x="1216" y="2"/>
                  </a:cubicBezTo>
                  <a:cubicBezTo>
                    <a:pt x="1165" y="3"/>
                    <a:pt x="1114" y="3"/>
                    <a:pt x="1064" y="4"/>
                  </a:cubicBezTo>
                  <a:cubicBezTo>
                    <a:pt x="1013" y="4"/>
                    <a:pt x="962" y="4"/>
                    <a:pt x="912" y="4"/>
                  </a:cubicBezTo>
                  <a:cubicBezTo>
                    <a:pt x="810" y="5"/>
                    <a:pt x="709" y="4"/>
                    <a:pt x="608" y="3"/>
                  </a:cubicBezTo>
                  <a:cubicBezTo>
                    <a:pt x="557" y="3"/>
                    <a:pt x="506" y="3"/>
                    <a:pt x="456" y="3"/>
                  </a:cubicBezTo>
                  <a:cubicBezTo>
                    <a:pt x="405" y="3"/>
                    <a:pt x="354" y="4"/>
                    <a:pt x="304" y="4"/>
                  </a:cubicBezTo>
                  <a:cubicBezTo>
                    <a:pt x="202" y="4"/>
                    <a:pt x="101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l-PL" dirty="0"/>
            </a:p>
          </p:txBody>
        </p:sp>
        <p:sp>
          <p:nvSpPr>
            <p:cNvPr id="115" name="Dowolny kształt 43"/>
            <p:cNvSpPr>
              <a:spLocks/>
            </p:cNvSpPr>
            <p:nvPr/>
          </p:nvSpPr>
          <p:spPr bwMode="auto">
            <a:xfrm>
              <a:off x="1330325" y="3378200"/>
              <a:ext cx="2743200" cy="11113"/>
            </a:xfrm>
            <a:custGeom>
              <a:avLst/>
              <a:gdLst>
                <a:gd name="T0" fmla="*/ 0 w 1219"/>
                <a:gd name="T1" fmla="*/ 2 h 5"/>
                <a:gd name="T2" fmla="*/ 304 w 1219"/>
                <a:gd name="T3" fmla="*/ 1 h 5"/>
                <a:gd name="T4" fmla="*/ 457 w 1219"/>
                <a:gd name="T5" fmla="*/ 2 h 5"/>
                <a:gd name="T6" fmla="*/ 609 w 1219"/>
                <a:gd name="T7" fmla="*/ 1 h 5"/>
                <a:gd name="T8" fmla="*/ 914 w 1219"/>
                <a:gd name="T9" fmla="*/ 0 h 5"/>
                <a:gd name="T10" fmla="*/ 1067 w 1219"/>
                <a:gd name="T11" fmla="*/ 1 h 5"/>
                <a:gd name="T12" fmla="*/ 1219 w 1219"/>
                <a:gd name="T13" fmla="*/ 2 h 5"/>
                <a:gd name="T14" fmla="*/ 1219 w 1219"/>
                <a:gd name="T15" fmla="*/ 3 h 5"/>
                <a:gd name="T16" fmla="*/ 1067 w 1219"/>
                <a:gd name="T17" fmla="*/ 4 h 5"/>
                <a:gd name="T18" fmla="*/ 914 w 1219"/>
                <a:gd name="T19" fmla="*/ 4 h 5"/>
                <a:gd name="T20" fmla="*/ 609 w 1219"/>
                <a:gd name="T21" fmla="*/ 3 h 5"/>
                <a:gd name="T22" fmla="*/ 457 w 1219"/>
                <a:gd name="T23" fmla="*/ 3 h 5"/>
                <a:gd name="T24" fmla="*/ 304 w 1219"/>
                <a:gd name="T25" fmla="*/ 4 h 5"/>
                <a:gd name="T26" fmla="*/ 0 w 1219"/>
                <a:gd name="T27" fmla="*/ 3 h 5"/>
                <a:gd name="T28" fmla="*/ 0 w 1219"/>
                <a:gd name="T2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9" h="5">
                  <a:moveTo>
                    <a:pt x="0" y="2"/>
                  </a:moveTo>
                  <a:cubicBezTo>
                    <a:pt x="101" y="1"/>
                    <a:pt x="203" y="0"/>
                    <a:pt x="304" y="1"/>
                  </a:cubicBezTo>
                  <a:cubicBezTo>
                    <a:pt x="355" y="1"/>
                    <a:pt x="406" y="2"/>
                    <a:pt x="457" y="2"/>
                  </a:cubicBezTo>
                  <a:cubicBezTo>
                    <a:pt x="508" y="2"/>
                    <a:pt x="559" y="1"/>
                    <a:pt x="609" y="1"/>
                  </a:cubicBezTo>
                  <a:cubicBezTo>
                    <a:pt x="711" y="1"/>
                    <a:pt x="813" y="0"/>
                    <a:pt x="914" y="0"/>
                  </a:cubicBezTo>
                  <a:cubicBezTo>
                    <a:pt x="965" y="0"/>
                    <a:pt x="1016" y="1"/>
                    <a:pt x="1067" y="1"/>
                  </a:cubicBezTo>
                  <a:cubicBezTo>
                    <a:pt x="1117" y="1"/>
                    <a:pt x="1168" y="1"/>
                    <a:pt x="1219" y="2"/>
                  </a:cubicBezTo>
                  <a:cubicBezTo>
                    <a:pt x="1219" y="3"/>
                    <a:pt x="1219" y="3"/>
                    <a:pt x="1219" y="3"/>
                  </a:cubicBezTo>
                  <a:cubicBezTo>
                    <a:pt x="1168" y="3"/>
                    <a:pt x="1117" y="4"/>
                    <a:pt x="1067" y="4"/>
                  </a:cubicBezTo>
                  <a:cubicBezTo>
                    <a:pt x="1016" y="4"/>
                    <a:pt x="965" y="4"/>
                    <a:pt x="914" y="4"/>
                  </a:cubicBezTo>
                  <a:cubicBezTo>
                    <a:pt x="813" y="5"/>
                    <a:pt x="711" y="4"/>
                    <a:pt x="609" y="3"/>
                  </a:cubicBezTo>
                  <a:cubicBezTo>
                    <a:pt x="559" y="3"/>
                    <a:pt x="508" y="3"/>
                    <a:pt x="457" y="3"/>
                  </a:cubicBezTo>
                  <a:cubicBezTo>
                    <a:pt x="406" y="3"/>
                    <a:pt x="355" y="4"/>
                    <a:pt x="304" y="4"/>
                  </a:cubicBezTo>
                  <a:cubicBezTo>
                    <a:pt x="203" y="4"/>
                    <a:pt x="101" y="4"/>
                    <a:pt x="0" y="3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l-PL" dirty="0"/>
            </a:p>
          </p:txBody>
        </p:sp>
        <p:sp>
          <p:nvSpPr>
            <p:cNvPr id="116" name="Dowolny kształt 44"/>
            <p:cNvSpPr>
              <a:spLocks/>
            </p:cNvSpPr>
            <p:nvPr/>
          </p:nvSpPr>
          <p:spPr bwMode="auto">
            <a:xfrm>
              <a:off x="4443413" y="3759200"/>
              <a:ext cx="9525" cy="1919288"/>
            </a:xfrm>
            <a:custGeom>
              <a:avLst/>
              <a:gdLst>
                <a:gd name="T0" fmla="*/ 2 w 4"/>
                <a:gd name="T1" fmla="*/ 853 h 853"/>
                <a:gd name="T2" fmla="*/ 0 w 4"/>
                <a:gd name="T3" fmla="*/ 640 h 853"/>
                <a:gd name="T4" fmla="*/ 1 w 4"/>
                <a:gd name="T5" fmla="*/ 533 h 853"/>
                <a:gd name="T6" fmla="*/ 1 w 4"/>
                <a:gd name="T7" fmla="*/ 427 h 853"/>
                <a:gd name="T8" fmla="*/ 0 w 4"/>
                <a:gd name="T9" fmla="*/ 213 h 853"/>
                <a:gd name="T10" fmla="*/ 0 w 4"/>
                <a:gd name="T11" fmla="*/ 107 h 853"/>
                <a:gd name="T12" fmla="*/ 2 w 4"/>
                <a:gd name="T13" fmla="*/ 0 h 853"/>
                <a:gd name="T14" fmla="*/ 2 w 4"/>
                <a:gd name="T15" fmla="*/ 0 h 853"/>
                <a:gd name="T16" fmla="*/ 3 w 4"/>
                <a:gd name="T17" fmla="*/ 107 h 853"/>
                <a:gd name="T18" fmla="*/ 4 w 4"/>
                <a:gd name="T19" fmla="*/ 213 h 853"/>
                <a:gd name="T20" fmla="*/ 3 w 4"/>
                <a:gd name="T21" fmla="*/ 427 h 853"/>
                <a:gd name="T22" fmla="*/ 2 w 4"/>
                <a:gd name="T23" fmla="*/ 533 h 853"/>
                <a:gd name="T24" fmla="*/ 3 w 4"/>
                <a:gd name="T25" fmla="*/ 640 h 853"/>
                <a:gd name="T26" fmla="*/ 2 w 4"/>
                <a:gd name="T27" fmla="*/ 853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853">
                  <a:moveTo>
                    <a:pt x="2" y="853"/>
                  </a:moveTo>
                  <a:cubicBezTo>
                    <a:pt x="0" y="782"/>
                    <a:pt x="0" y="711"/>
                    <a:pt x="0" y="640"/>
                  </a:cubicBezTo>
                  <a:cubicBezTo>
                    <a:pt x="0" y="604"/>
                    <a:pt x="1" y="569"/>
                    <a:pt x="1" y="533"/>
                  </a:cubicBezTo>
                  <a:cubicBezTo>
                    <a:pt x="1" y="498"/>
                    <a:pt x="1" y="462"/>
                    <a:pt x="1" y="427"/>
                  </a:cubicBezTo>
                  <a:cubicBezTo>
                    <a:pt x="0" y="356"/>
                    <a:pt x="0" y="284"/>
                    <a:pt x="0" y="213"/>
                  </a:cubicBezTo>
                  <a:cubicBezTo>
                    <a:pt x="0" y="178"/>
                    <a:pt x="0" y="142"/>
                    <a:pt x="0" y="107"/>
                  </a:cubicBezTo>
                  <a:cubicBezTo>
                    <a:pt x="1" y="71"/>
                    <a:pt x="1" y="36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36"/>
                    <a:pt x="3" y="71"/>
                    <a:pt x="3" y="107"/>
                  </a:cubicBezTo>
                  <a:cubicBezTo>
                    <a:pt x="4" y="142"/>
                    <a:pt x="4" y="178"/>
                    <a:pt x="4" y="213"/>
                  </a:cubicBezTo>
                  <a:cubicBezTo>
                    <a:pt x="4" y="284"/>
                    <a:pt x="3" y="356"/>
                    <a:pt x="3" y="427"/>
                  </a:cubicBezTo>
                  <a:cubicBezTo>
                    <a:pt x="3" y="462"/>
                    <a:pt x="2" y="498"/>
                    <a:pt x="2" y="533"/>
                  </a:cubicBezTo>
                  <a:cubicBezTo>
                    <a:pt x="3" y="569"/>
                    <a:pt x="3" y="604"/>
                    <a:pt x="3" y="640"/>
                  </a:cubicBezTo>
                  <a:cubicBezTo>
                    <a:pt x="4" y="711"/>
                    <a:pt x="3" y="782"/>
                    <a:pt x="2" y="8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l-PL" dirty="0"/>
            </a:p>
          </p:txBody>
        </p:sp>
        <p:sp>
          <p:nvSpPr>
            <p:cNvPr id="117" name="Dowolny kształt 45"/>
            <p:cNvSpPr>
              <a:spLocks noEditPoints="1"/>
            </p:cNvSpPr>
            <p:nvPr/>
          </p:nvSpPr>
          <p:spPr bwMode="auto">
            <a:xfrm>
              <a:off x="903288" y="5772150"/>
              <a:ext cx="341313" cy="331788"/>
            </a:xfrm>
            <a:custGeom>
              <a:avLst/>
              <a:gdLst>
                <a:gd name="T0" fmla="*/ 127 w 152"/>
                <a:gd name="T1" fmla="*/ 122 h 148"/>
                <a:gd name="T2" fmla="*/ 84 w 152"/>
                <a:gd name="T3" fmla="*/ 134 h 148"/>
                <a:gd name="T4" fmla="*/ 112 w 152"/>
                <a:gd name="T5" fmla="*/ 131 h 148"/>
                <a:gd name="T6" fmla="*/ 48 w 152"/>
                <a:gd name="T7" fmla="*/ 142 h 148"/>
                <a:gd name="T8" fmla="*/ 4 w 152"/>
                <a:gd name="T9" fmla="*/ 95 h 148"/>
                <a:gd name="T10" fmla="*/ 20 w 152"/>
                <a:gd name="T11" fmla="*/ 61 h 148"/>
                <a:gd name="T12" fmla="*/ 26 w 152"/>
                <a:gd name="T13" fmla="*/ 58 h 148"/>
                <a:gd name="T14" fmla="*/ 31 w 152"/>
                <a:gd name="T15" fmla="*/ 23 h 148"/>
                <a:gd name="T16" fmla="*/ 19 w 152"/>
                <a:gd name="T17" fmla="*/ 0 h 148"/>
                <a:gd name="T18" fmla="*/ 33 w 152"/>
                <a:gd name="T19" fmla="*/ 57 h 148"/>
                <a:gd name="T20" fmla="*/ 41 w 152"/>
                <a:gd name="T21" fmla="*/ 63 h 148"/>
                <a:gd name="T22" fmla="*/ 36 w 152"/>
                <a:gd name="T23" fmla="*/ 80 h 148"/>
                <a:gd name="T24" fmla="*/ 26 w 152"/>
                <a:gd name="T25" fmla="*/ 67 h 148"/>
                <a:gd name="T26" fmla="*/ 64 w 152"/>
                <a:gd name="T27" fmla="*/ 132 h 148"/>
                <a:gd name="T28" fmla="*/ 84 w 152"/>
                <a:gd name="T29" fmla="*/ 112 h 148"/>
                <a:gd name="T30" fmla="*/ 77 w 152"/>
                <a:gd name="T31" fmla="*/ 131 h 148"/>
                <a:gd name="T32" fmla="*/ 152 w 152"/>
                <a:gd name="T33" fmla="*/ 129 h 148"/>
                <a:gd name="T34" fmla="*/ 114 w 152"/>
                <a:gd name="T35" fmla="*/ 131 h 148"/>
                <a:gd name="T36" fmla="*/ 127 w 152"/>
                <a:gd name="T37" fmla="*/ 122 h 148"/>
                <a:gd name="T38" fmla="*/ 74 w 152"/>
                <a:gd name="T39" fmla="*/ 128 h 148"/>
                <a:gd name="T40" fmla="*/ 68 w 152"/>
                <a:gd name="T41" fmla="*/ 112 h 148"/>
                <a:gd name="T42" fmla="*/ 66 w 152"/>
                <a:gd name="T43" fmla="*/ 117 h 148"/>
                <a:gd name="T44" fmla="*/ 66 w 152"/>
                <a:gd name="T45" fmla="*/ 125 h 148"/>
                <a:gd name="T46" fmla="*/ 73 w 152"/>
                <a:gd name="T47" fmla="*/ 128 h 148"/>
                <a:gd name="T48" fmla="*/ 74 w 152"/>
                <a:gd name="T49" fmla="*/ 114 h 148"/>
                <a:gd name="T50" fmla="*/ 74 w 152"/>
                <a:gd name="T51" fmla="*/ 128 h 148"/>
                <a:gd name="T52" fmla="*/ 9 w 152"/>
                <a:gd name="T53" fmla="*/ 88 h 148"/>
                <a:gd name="T54" fmla="*/ 56 w 152"/>
                <a:gd name="T55" fmla="*/ 135 h 148"/>
                <a:gd name="T56" fmla="*/ 9 w 152"/>
                <a:gd name="T57" fmla="*/ 88 h 148"/>
                <a:gd name="T58" fmla="*/ 37 w 152"/>
                <a:gd name="T59" fmla="*/ 61 h 148"/>
                <a:gd name="T60" fmla="*/ 31 w 152"/>
                <a:gd name="T61" fmla="*/ 77 h 148"/>
                <a:gd name="T62" fmla="*/ 37 w 152"/>
                <a:gd name="T63" fmla="*/ 61 h 148"/>
                <a:gd name="T64" fmla="*/ 30 w 152"/>
                <a:gd name="T65" fmla="*/ 57 h 148"/>
                <a:gd name="T66" fmla="*/ 33 w 152"/>
                <a:gd name="T67" fmla="*/ 31 h 148"/>
                <a:gd name="T68" fmla="*/ 30 w 152"/>
                <a:gd name="T69" fmla="*/ 57 h 148"/>
                <a:gd name="T70" fmla="*/ 30 w 152"/>
                <a:gd name="T71" fmla="*/ 61 h 148"/>
                <a:gd name="T72" fmla="*/ 30 w 152"/>
                <a:gd name="T73" fmla="*/ 74 h 148"/>
                <a:gd name="T74" fmla="*/ 30 w 152"/>
                <a:gd name="T75" fmla="*/ 6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48">
                  <a:moveTo>
                    <a:pt x="127" y="122"/>
                  </a:moveTo>
                  <a:cubicBezTo>
                    <a:pt x="115" y="118"/>
                    <a:pt x="99" y="137"/>
                    <a:pt x="84" y="134"/>
                  </a:cubicBezTo>
                  <a:cubicBezTo>
                    <a:pt x="92" y="142"/>
                    <a:pt x="106" y="130"/>
                    <a:pt x="112" y="131"/>
                  </a:cubicBezTo>
                  <a:cubicBezTo>
                    <a:pt x="95" y="147"/>
                    <a:pt x="66" y="127"/>
                    <a:pt x="48" y="142"/>
                  </a:cubicBezTo>
                  <a:cubicBezTo>
                    <a:pt x="19" y="142"/>
                    <a:pt x="1" y="123"/>
                    <a:pt x="4" y="95"/>
                  </a:cubicBezTo>
                  <a:cubicBezTo>
                    <a:pt x="6" y="82"/>
                    <a:pt x="19" y="74"/>
                    <a:pt x="20" y="61"/>
                  </a:cubicBezTo>
                  <a:cubicBezTo>
                    <a:pt x="23" y="58"/>
                    <a:pt x="22" y="60"/>
                    <a:pt x="26" y="58"/>
                  </a:cubicBezTo>
                  <a:cubicBezTo>
                    <a:pt x="25" y="45"/>
                    <a:pt x="33" y="34"/>
                    <a:pt x="31" y="23"/>
                  </a:cubicBezTo>
                  <a:cubicBezTo>
                    <a:pt x="30" y="12"/>
                    <a:pt x="19" y="8"/>
                    <a:pt x="19" y="0"/>
                  </a:cubicBezTo>
                  <a:cubicBezTo>
                    <a:pt x="36" y="7"/>
                    <a:pt x="41" y="36"/>
                    <a:pt x="33" y="57"/>
                  </a:cubicBezTo>
                  <a:cubicBezTo>
                    <a:pt x="34" y="60"/>
                    <a:pt x="40" y="59"/>
                    <a:pt x="41" y="63"/>
                  </a:cubicBezTo>
                  <a:cubicBezTo>
                    <a:pt x="43" y="69"/>
                    <a:pt x="40" y="75"/>
                    <a:pt x="36" y="80"/>
                  </a:cubicBezTo>
                  <a:cubicBezTo>
                    <a:pt x="27" y="79"/>
                    <a:pt x="20" y="74"/>
                    <a:pt x="26" y="67"/>
                  </a:cubicBezTo>
                  <a:cubicBezTo>
                    <a:pt x="1" y="88"/>
                    <a:pt x="14" y="148"/>
                    <a:pt x="64" y="132"/>
                  </a:cubicBezTo>
                  <a:cubicBezTo>
                    <a:pt x="54" y="118"/>
                    <a:pt x="73" y="97"/>
                    <a:pt x="84" y="112"/>
                  </a:cubicBezTo>
                  <a:cubicBezTo>
                    <a:pt x="86" y="123"/>
                    <a:pt x="81" y="126"/>
                    <a:pt x="77" y="131"/>
                  </a:cubicBezTo>
                  <a:cubicBezTo>
                    <a:pt x="101" y="137"/>
                    <a:pt x="133" y="102"/>
                    <a:pt x="152" y="129"/>
                  </a:cubicBezTo>
                  <a:cubicBezTo>
                    <a:pt x="143" y="117"/>
                    <a:pt x="124" y="124"/>
                    <a:pt x="114" y="131"/>
                  </a:cubicBezTo>
                  <a:cubicBezTo>
                    <a:pt x="116" y="126"/>
                    <a:pt x="123" y="126"/>
                    <a:pt x="127" y="122"/>
                  </a:cubicBezTo>
                  <a:close/>
                  <a:moveTo>
                    <a:pt x="74" y="128"/>
                  </a:moveTo>
                  <a:cubicBezTo>
                    <a:pt x="91" y="127"/>
                    <a:pt x="78" y="98"/>
                    <a:pt x="68" y="112"/>
                  </a:cubicBezTo>
                  <a:cubicBezTo>
                    <a:pt x="75" y="112"/>
                    <a:pt x="69" y="117"/>
                    <a:pt x="66" y="117"/>
                  </a:cubicBezTo>
                  <a:cubicBezTo>
                    <a:pt x="66" y="119"/>
                    <a:pt x="66" y="122"/>
                    <a:pt x="66" y="125"/>
                  </a:cubicBezTo>
                  <a:cubicBezTo>
                    <a:pt x="68" y="126"/>
                    <a:pt x="69" y="128"/>
                    <a:pt x="73" y="128"/>
                  </a:cubicBezTo>
                  <a:cubicBezTo>
                    <a:pt x="75" y="124"/>
                    <a:pt x="80" y="117"/>
                    <a:pt x="74" y="114"/>
                  </a:cubicBezTo>
                  <a:cubicBezTo>
                    <a:pt x="84" y="115"/>
                    <a:pt x="78" y="125"/>
                    <a:pt x="74" y="128"/>
                  </a:cubicBezTo>
                  <a:close/>
                  <a:moveTo>
                    <a:pt x="9" y="88"/>
                  </a:moveTo>
                  <a:cubicBezTo>
                    <a:pt x="0" y="121"/>
                    <a:pt x="28" y="148"/>
                    <a:pt x="56" y="135"/>
                  </a:cubicBezTo>
                  <a:cubicBezTo>
                    <a:pt x="20" y="145"/>
                    <a:pt x="13" y="115"/>
                    <a:pt x="9" y="88"/>
                  </a:cubicBezTo>
                  <a:close/>
                  <a:moveTo>
                    <a:pt x="37" y="61"/>
                  </a:moveTo>
                  <a:cubicBezTo>
                    <a:pt x="38" y="69"/>
                    <a:pt x="34" y="72"/>
                    <a:pt x="31" y="77"/>
                  </a:cubicBezTo>
                  <a:cubicBezTo>
                    <a:pt x="40" y="78"/>
                    <a:pt x="42" y="66"/>
                    <a:pt x="37" y="61"/>
                  </a:cubicBezTo>
                  <a:close/>
                  <a:moveTo>
                    <a:pt x="30" y="57"/>
                  </a:moveTo>
                  <a:cubicBezTo>
                    <a:pt x="30" y="49"/>
                    <a:pt x="38" y="40"/>
                    <a:pt x="33" y="31"/>
                  </a:cubicBezTo>
                  <a:cubicBezTo>
                    <a:pt x="34" y="41"/>
                    <a:pt x="26" y="49"/>
                    <a:pt x="30" y="57"/>
                  </a:cubicBezTo>
                  <a:close/>
                  <a:moveTo>
                    <a:pt x="30" y="61"/>
                  </a:moveTo>
                  <a:cubicBezTo>
                    <a:pt x="28" y="63"/>
                    <a:pt x="27" y="72"/>
                    <a:pt x="30" y="74"/>
                  </a:cubicBezTo>
                  <a:cubicBezTo>
                    <a:pt x="33" y="70"/>
                    <a:pt x="36" y="63"/>
                    <a:pt x="30" y="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l-PL" dirty="0"/>
            </a:p>
          </p:txBody>
        </p:sp>
        <p:sp>
          <p:nvSpPr>
            <p:cNvPr id="118" name="Dowolny kształt 46"/>
            <p:cNvSpPr>
              <a:spLocks noEditPoints="1"/>
            </p:cNvSpPr>
            <p:nvPr/>
          </p:nvSpPr>
          <p:spPr bwMode="auto">
            <a:xfrm>
              <a:off x="906463" y="5768975"/>
              <a:ext cx="341313" cy="323850"/>
            </a:xfrm>
            <a:custGeom>
              <a:avLst/>
              <a:gdLst>
                <a:gd name="T0" fmla="*/ 2 w 151"/>
                <a:gd name="T1" fmla="*/ 96 h 144"/>
                <a:gd name="T2" fmla="*/ 21 w 151"/>
                <a:gd name="T3" fmla="*/ 59 h 144"/>
                <a:gd name="T4" fmla="*/ 22 w 151"/>
                <a:gd name="T5" fmla="*/ 12 h 144"/>
                <a:gd name="T6" fmla="*/ 32 w 151"/>
                <a:gd name="T7" fmla="*/ 58 h 144"/>
                <a:gd name="T8" fmla="*/ 34 w 151"/>
                <a:gd name="T9" fmla="*/ 81 h 144"/>
                <a:gd name="T10" fmla="*/ 15 w 151"/>
                <a:gd name="T11" fmla="*/ 112 h 144"/>
                <a:gd name="T12" fmla="*/ 73 w 151"/>
                <a:gd name="T13" fmla="*/ 107 h 144"/>
                <a:gd name="T14" fmla="*/ 76 w 151"/>
                <a:gd name="T15" fmla="*/ 131 h 144"/>
                <a:gd name="T16" fmla="*/ 151 w 151"/>
                <a:gd name="T17" fmla="*/ 130 h 144"/>
                <a:gd name="T18" fmla="*/ 110 w 151"/>
                <a:gd name="T19" fmla="*/ 134 h 144"/>
                <a:gd name="T20" fmla="*/ 66 w 151"/>
                <a:gd name="T21" fmla="*/ 138 h 144"/>
                <a:gd name="T22" fmla="*/ 12 w 151"/>
                <a:gd name="T23" fmla="*/ 128 h 144"/>
                <a:gd name="T24" fmla="*/ 86 w 151"/>
                <a:gd name="T25" fmla="*/ 138 h 144"/>
                <a:gd name="T26" fmla="*/ 86 w 151"/>
                <a:gd name="T27" fmla="*/ 134 h 144"/>
                <a:gd name="T28" fmla="*/ 75 w 151"/>
                <a:gd name="T29" fmla="*/ 133 h 144"/>
                <a:gd name="T30" fmla="*/ 77 w 151"/>
                <a:gd name="T31" fmla="*/ 128 h 144"/>
                <a:gd name="T32" fmla="*/ 66 w 151"/>
                <a:gd name="T33" fmla="*/ 128 h 144"/>
                <a:gd name="T34" fmla="*/ 64 w 151"/>
                <a:gd name="T35" fmla="*/ 117 h 144"/>
                <a:gd name="T36" fmla="*/ 65 w 151"/>
                <a:gd name="T37" fmla="*/ 114 h 144"/>
                <a:gd name="T38" fmla="*/ 63 w 151"/>
                <a:gd name="T39" fmla="*/ 133 h 144"/>
                <a:gd name="T40" fmla="*/ 54 w 151"/>
                <a:gd name="T41" fmla="*/ 137 h 144"/>
                <a:gd name="T42" fmla="*/ 7 w 151"/>
                <a:gd name="T43" fmla="*/ 86 h 144"/>
                <a:gd name="T44" fmla="*/ 41 w 151"/>
                <a:gd name="T45" fmla="*/ 139 h 144"/>
                <a:gd name="T46" fmla="*/ 92 w 151"/>
                <a:gd name="T47" fmla="*/ 138 h 144"/>
                <a:gd name="T48" fmla="*/ 41 w 151"/>
                <a:gd name="T49" fmla="*/ 137 h 144"/>
                <a:gd name="T50" fmla="*/ 26 w 151"/>
                <a:gd name="T51" fmla="*/ 65 h 144"/>
                <a:gd name="T52" fmla="*/ 32 w 151"/>
                <a:gd name="T53" fmla="*/ 64 h 144"/>
                <a:gd name="T54" fmla="*/ 26 w 151"/>
                <a:gd name="T55" fmla="*/ 72 h 144"/>
                <a:gd name="T56" fmla="*/ 33 w 151"/>
                <a:gd name="T57" fmla="*/ 80 h 144"/>
                <a:gd name="T58" fmla="*/ 38 w 151"/>
                <a:gd name="T59" fmla="*/ 73 h 144"/>
                <a:gd name="T60" fmla="*/ 28 w 151"/>
                <a:gd name="T61" fmla="*/ 78 h 144"/>
                <a:gd name="T62" fmla="*/ 34 w 151"/>
                <a:gd name="T63" fmla="*/ 61 h 144"/>
                <a:gd name="T64" fmla="*/ 18 w 151"/>
                <a:gd name="T65" fmla="*/ 2 h 144"/>
                <a:gd name="T66" fmla="*/ 31 w 151"/>
                <a:gd name="T67" fmla="*/ 32 h 144"/>
                <a:gd name="T68" fmla="*/ 27 w 151"/>
                <a:gd name="T69" fmla="*/ 58 h 144"/>
                <a:gd name="T70" fmla="*/ 28 w 151"/>
                <a:gd name="T71" fmla="*/ 42 h 144"/>
                <a:gd name="T72" fmla="*/ 21 w 151"/>
                <a:gd name="T73" fmla="*/ 61 h 144"/>
                <a:gd name="T74" fmla="*/ 7 w 151"/>
                <a:gd name="T75" fmla="*/ 86 h 144"/>
                <a:gd name="T76" fmla="*/ 110 w 151"/>
                <a:gd name="T77" fmla="*/ 131 h 144"/>
                <a:gd name="T78" fmla="*/ 121 w 151"/>
                <a:gd name="T79" fmla="*/ 123 h 144"/>
                <a:gd name="T80" fmla="*/ 67 w 151"/>
                <a:gd name="T81" fmla="*/ 127 h 144"/>
                <a:gd name="T82" fmla="*/ 74 w 151"/>
                <a:gd name="T83" fmla="*/ 118 h 144"/>
                <a:gd name="T84" fmla="*/ 64 w 151"/>
                <a:gd name="T85" fmla="*/ 118 h 144"/>
                <a:gd name="T86" fmla="*/ 75 w 151"/>
                <a:gd name="T87" fmla="*/ 118 h 144"/>
                <a:gd name="T88" fmla="*/ 70 w 151"/>
                <a:gd name="T89" fmla="*/ 114 h 144"/>
                <a:gd name="T90" fmla="*/ 79 w 151"/>
                <a:gd name="T91" fmla="*/ 120 h 144"/>
                <a:gd name="T92" fmla="*/ 122 w 151"/>
                <a:gd name="T93" fmla="*/ 122 h 144"/>
                <a:gd name="T94" fmla="*/ 123 w 151"/>
                <a:gd name="T95" fmla="*/ 125 h 144"/>
                <a:gd name="T96" fmla="*/ 122 w 151"/>
                <a:gd name="T97" fmla="*/ 122 h 144"/>
                <a:gd name="T98" fmla="*/ 81 w 151"/>
                <a:gd name="T99" fmla="*/ 114 h 144"/>
                <a:gd name="T100" fmla="*/ 32 w 151"/>
                <a:gd name="T101" fmla="*/ 74 h 144"/>
                <a:gd name="T102" fmla="*/ 28 w 151"/>
                <a:gd name="T103" fmla="*/ 63 h 144"/>
                <a:gd name="T104" fmla="*/ 28 w 151"/>
                <a:gd name="T105" fmla="*/ 63 h 144"/>
                <a:gd name="T106" fmla="*/ 29 w 151"/>
                <a:gd name="T107" fmla="*/ 4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1" h="144">
                  <a:moveTo>
                    <a:pt x="47" y="144"/>
                  </a:moveTo>
                  <a:cubicBezTo>
                    <a:pt x="46" y="144"/>
                    <a:pt x="46" y="144"/>
                    <a:pt x="46" y="144"/>
                  </a:cubicBezTo>
                  <a:cubicBezTo>
                    <a:pt x="32" y="144"/>
                    <a:pt x="19" y="139"/>
                    <a:pt x="11" y="129"/>
                  </a:cubicBezTo>
                  <a:cubicBezTo>
                    <a:pt x="3" y="121"/>
                    <a:pt x="0" y="109"/>
                    <a:pt x="2" y="96"/>
                  </a:cubicBezTo>
                  <a:cubicBezTo>
                    <a:pt x="3" y="90"/>
                    <a:pt x="6" y="84"/>
                    <a:pt x="10" y="79"/>
                  </a:cubicBezTo>
                  <a:cubicBezTo>
                    <a:pt x="13" y="73"/>
                    <a:pt x="17" y="68"/>
                    <a:pt x="1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9" y="60"/>
                    <a:pt x="20" y="59"/>
                    <a:pt x="21" y="59"/>
                  </a:cubicBezTo>
                  <a:cubicBezTo>
                    <a:pt x="21" y="59"/>
                    <a:pt x="22" y="59"/>
                    <a:pt x="23" y="59"/>
                  </a:cubicBezTo>
                  <a:cubicBezTo>
                    <a:pt x="23" y="53"/>
                    <a:pt x="24" y="47"/>
                    <a:pt x="26" y="41"/>
                  </a:cubicBezTo>
                  <a:cubicBezTo>
                    <a:pt x="28" y="35"/>
                    <a:pt x="30" y="30"/>
                    <a:pt x="29" y="24"/>
                  </a:cubicBezTo>
                  <a:cubicBezTo>
                    <a:pt x="28" y="19"/>
                    <a:pt x="25" y="15"/>
                    <a:pt x="22" y="12"/>
                  </a:cubicBezTo>
                  <a:cubicBezTo>
                    <a:pt x="19" y="8"/>
                    <a:pt x="16" y="5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5" y="8"/>
                    <a:pt x="40" y="37"/>
                    <a:pt x="32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7" y="61"/>
                    <a:pt x="39" y="61"/>
                    <a:pt x="40" y="63"/>
                  </a:cubicBezTo>
                  <a:cubicBezTo>
                    <a:pt x="43" y="72"/>
                    <a:pt x="37" y="78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28" y="81"/>
                    <a:pt x="23" y="79"/>
                    <a:pt x="22" y="76"/>
                  </a:cubicBezTo>
                  <a:cubicBezTo>
                    <a:pt x="21" y="75"/>
                    <a:pt x="21" y="73"/>
                    <a:pt x="21" y="71"/>
                  </a:cubicBezTo>
                  <a:cubicBezTo>
                    <a:pt x="12" y="82"/>
                    <a:pt x="10" y="98"/>
                    <a:pt x="15" y="112"/>
                  </a:cubicBezTo>
                  <a:cubicBezTo>
                    <a:pt x="20" y="127"/>
                    <a:pt x="32" y="135"/>
                    <a:pt x="46" y="135"/>
                  </a:cubicBezTo>
                  <a:cubicBezTo>
                    <a:pt x="51" y="135"/>
                    <a:pt x="56" y="134"/>
                    <a:pt x="61" y="133"/>
                  </a:cubicBezTo>
                  <a:cubicBezTo>
                    <a:pt x="58" y="128"/>
                    <a:pt x="57" y="122"/>
                    <a:pt x="60" y="116"/>
                  </a:cubicBezTo>
                  <a:cubicBezTo>
                    <a:pt x="63" y="111"/>
                    <a:pt x="68" y="107"/>
                    <a:pt x="73" y="107"/>
                  </a:cubicBezTo>
                  <a:cubicBezTo>
                    <a:pt x="75" y="107"/>
                    <a:pt x="79" y="108"/>
                    <a:pt x="83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4" y="122"/>
                    <a:pt x="81" y="126"/>
                    <a:pt x="77" y="130"/>
                  </a:cubicBezTo>
                  <a:cubicBezTo>
                    <a:pt x="77" y="130"/>
                    <a:pt x="77" y="131"/>
                    <a:pt x="76" y="131"/>
                  </a:cubicBezTo>
                  <a:cubicBezTo>
                    <a:pt x="78" y="132"/>
                    <a:pt x="80" y="132"/>
                    <a:pt x="82" y="132"/>
                  </a:cubicBezTo>
                  <a:cubicBezTo>
                    <a:pt x="90" y="132"/>
                    <a:pt x="98" y="129"/>
                    <a:pt x="107" y="125"/>
                  </a:cubicBezTo>
                  <a:cubicBezTo>
                    <a:pt x="115" y="122"/>
                    <a:pt x="123" y="119"/>
                    <a:pt x="131" y="119"/>
                  </a:cubicBezTo>
                  <a:cubicBezTo>
                    <a:pt x="139" y="119"/>
                    <a:pt x="146" y="123"/>
                    <a:pt x="151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6" y="127"/>
                    <a:pt x="142" y="124"/>
                    <a:pt x="136" y="124"/>
                  </a:cubicBezTo>
                  <a:cubicBezTo>
                    <a:pt x="126" y="124"/>
                    <a:pt x="115" y="131"/>
                    <a:pt x="112" y="132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05" y="137"/>
                    <a:pt x="99" y="139"/>
                    <a:pt x="90" y="139"/>
                  </a:cubicBezTo>
                  <a:cubicBezTo>
                    <a:pt x="86" y="139"/>
                    <a:pt x="82" y="139"/>
                    <a:pt x="78" y="139"/>
                  </a:cubicBezTo>
                  <a:cubicBezTo>
                    <a:pt x="74" y="138"/>
                    <a:pt x="70" y="138"/>
                    <a:pt x="66" y="138"/>
                  </a:cubicBezTo>
                  <a:cubicBezTo>
                    <a:pt x="58" y="138"/>
                    <a:pt x="52" y="140"/>
                    <a:pt x="47" y="144"/>
                  </a:cubicBezTo>
                  <a:close/>
                  <a:moveTo>
                    <a:pt x="7" y="86"/>
                  </a:moveTo>
                  <a:cubicBezTo>
                    <a:pt x="5" y="89"/>
                    <a:pt x="4" y="93"/>
                    <a:pt x="3" y="96"/>
                  </a:cubicBezTo>
                  <a:cubicBezTo>
                    <a:pt x="2" y="109"/>
                    <a:pt x="5" y="120"/>
                    <a:pt x="12" y="128"/>
                  </a:cubicBezTo>
                  <a:cubicBezTo>
                    <a:pt x="20" y="137"/>
                    <a:pt x="32" y="142"/>
                    <a:pt x="46" y="142"/>
                  </a:cubicBezTo>
                  <a:cubicBezTo>
                    <a:pt x="51" y="138"/>
                    <a:pt x="57" y="136"/>
                    <a:pt x="66" y="136"/>
                  </a:cubicBezTo>
                  <a:cubicBezTo>
                    <a:pt x="70" y="136"/>
                    <a:pt x="74" y="137"/>
                    <a:pt x="78" y="137"/>
                  </a:cubicBezTo>
                  <a:cubicBezTo>
                    <a:pt x="81" y="137"/>
                    <a:pt x="83" y="138"/>
                    <a:pt x="86" y="138"/>
                  </a:cubicBezTo>
                  <a:cubicBezTo>
                    <a:pt x="84" y="137"/>
                    <a:pt x="83" y="136"/>
                    <a:pt x="81" y="135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3" y="134"/>
                    <a:pt x="84" y="134"/>
                    <a:pt x="86" y="134"/>
                  </a:cubicBezTo>
                  <a:cubicBezTo>
                    <a:pt x="92" y="134"/>
                    <a:pt x="99" y="131"/>
                    <a:pt x="105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97" y="131"/>
                    <a:pt x="89" y="133"/>
                    <a:pt x="82" y="133"/>
                  </a:cubicBezTo>
                  <a:cubicBezTo>
                    <a:pt x="79" y="133"/>
                    <a:pt x="77" y="133"/>
                    <a:pt x="75" y="133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5" y="131"/>
                    <a:pt x="76" y="130"/>
                    <a:pt x="76" y="129"/>
                  </a:cubicBezTo>
                  <a:cubicBezTo>
                    <a:pt x="77" y="129"/>
                    <a:pt x="77" y="128"/>
                    <a:pt x="77" y="128"/>
                  </a:cubicBezTo>
                  <a:cubicBezTo>
                    <a:pt x="76" y="129"/>
                    <a:pt x="74" y="130"/>
                    <a:pt x="72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8" y="130"/>
                    <a:pt x="67" y="129"/>
                    <a:pt x="66" y="128"/>
                  </a:cubicBezTo>
                  <a:cubicBezTo>
                    <a:pt x="65" y="128"/>
                    <a:pt x="64" y="127"/>
                    <a:pt x="63" y="127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6" y="117"/>
                    <a:pt x="68" y="115"/>
                    <a:pt x="68" y="114"/>
                  </a:cubicBezTo>
                  <a:cubicBezTo>
                    <a:pt x="68" y="114"/>
                    <a:pt x="68" y="114"/>
                    <a:pt x="66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0"/>
                    <a:pt x="69" y="109"/>
                    <a:pt x="71" y="109"/>
                  </a:cubicBezTo>
                  <a:cubicBezTo>
                    <a:pt x="67" y="110"/>
                    <a:pt x="64" y="113"/>
                    <a:pt x="62" y="117"/>
                  </a:cubicBezTo>
                  <a:cubicBezTo>
                    <a:pt x="59" y="122"/>
                    <a:pt x="59" y="128"/>
                    <a:pt x="63" y="133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59" y="135"/>
                    <a:pt x="56" y="136"/>
                    <a:pt x="54" y="136"/>
                  </a:cubicBezTo>
                  <a:cubicBezTo>
                    <a:pt x="54" y="137"/>
                    <a:pt x="54" y="137"/>
                    <a:pt x="54" y="137"/>
                  </a:cubicBezTo>
                  <a:cubicBezTo>
                    <a:pt x="49" y="139"/>
                    <a:pt x="44" y="140"/>
                    <a:pt x="39" y="140"/>
                  </a:cubicBezTo>
                  <a:cubicBezTo>
                    <a:pt x="29" y="140"/>
                    <a:pt x="19" y="135"/>
                    <a:pt x="13" y="127"/>
                  </a:cubicBezTo>
                  <a:cubicBezTo>
                    <a:pt x="5" y="116"/>
                    <a:pt x="2" y="103"/>
                    <a:pt x="6" y="89"/>
                  </a:cubicBezTo>
                  <a:lnTo>
                    <a:pt x="7" y="86"/>
                  </a:lnTo>
                  <a:close/>
                  <a:moveTo>
                    <a:pt x="7" y="93"/>
                  </a:moveTo>
                  <a:cubicBezTo>
                    <a:pt x="4" y="105"/>
                    <a:pt x="7" y="117"/>
                    <a:pt x="14" y="126"/>
                  </a:cubicBezTo>
                  <a:cubicBezTo>
                    <a:pt x="21" y="135"/>
                    <a:pt x="3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16" y="139"/>
                    <a:pt x="10" y="113"/>
                    <a:pt x="7" y="93"/>
                  </a:cubicBezTo>
                  <a:close/>
                  <a:moveTo>
                    <a:pt x="108" y="133"/>
                  </a:moveTo>
                  <a:cubicBezTo>
                    <a:pt x="106" y="133"/>
                    <a:pt x="104" y="134"/>
                    <a:pt x="102" y="135"/>
                  </a:cubicBezTo>
                  <a:cubicBezTo>
                    <a:pt x="99" y="136"/>
                    <a:pt x="95" y="137"/>
                    <a:pt x="92" y="138"/>
                  </a:cubicBezTo>
                  <a:cubicBezTo>
                    <a:pt x="99" y="138"/>
                    <a:pt x="104" y="136"/>
                    <a:pt x="108" y="133"/>
                  </a:cubicBezTo>
                  <a:close/>
                  <a:moveTo>
                    <a:pt x="7" y="86"/>
                  </a:moveTo>
                  <a:cubicBezTo>
                    <a:pt x="7" y="89"/>
                    <a:pt x="7" y="89"/>
                    <a:pt x="7" y="89"/>
                  </a:cubicBezTo>
                  <a:cubicBezTo>
                    <a:pt x="12" y="114"/>
                    <a:pt x="17" y="137"/>
                    <a:pt x="41" y="137"/>
                  </a:cubicBezTo>
                  <a:cubicBezTo>
                    <a:pt x="43" y="137"/>
                    <a:pt x="45" y="137"/>
                    <a:pt x="48" y="137"/>
                  </a:cubicBezTo>
                  <a:cubicBezTo>
                    <a:pt x="32" y="137"/>
                    <a:pt x="19" y="128"/>
                    <a:pt x="13" y="113"/>
                  </a:cubicBezTo>
                  <a:cubicBezTo>
                    <a:pt x="7" y="96"/>
                    <a:pt x="12" y="77"/>
                    <a:pt x="23" y="67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3"/>
                    <a:pt x="27" y="62"/>
                    <a:pt x="27" y="62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1" y="63"/>
                    <a:pt x="32" y="64"/>
                  </a:cubicBezTo>
                  <a:cubicBezTo>
                    <a:pt x="33" y="68"/>
                    <a:pt x="30" y="73"/>
                    <a:pt x="29" y="75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7" y="75"/>
                    <a:pt x="26" y="74"/>
                    <a:pt x="26" y="72"/>
                  </a:cubicBezTo>
                  <a:cubicBezTo>
                    <a:pt x="25" y="70"/>
                    <a:pt x="26" y="68"/>
                    <a:pt x="26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2" y="71"/>
                    <a:pt x="22" y="73"/>
                    <a:pt x="23" y="75"/>
                  </a:cubicBezTo>
                  <a:cubicBezTo>
                    <a:pt x="24" y="78"/>
                    <a:pt x="28" y="80"/>
                    <a:pt x="33" y="80"/>
                  </a:cubicBezTo>
                  <a:cubicBezTo>
                    <a:pt x="36" y="77"/>
                    <a:pt x="41" y="71"/>
                    <a:pt x="39" y="64"/>
                  </a:cubicBezTo>
                  <a:cubicBezTo>
                    <a:pt x="38" y="63"/>
                    <a:pt x="37" y="62"/>
                    <a:pt x="35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8" y="64"/>
                    <a:pt x="39" y="69"/>
                    <a:pt x="38" y="73"/>
                  </a:cubicBezTo>
                  <a:cubicBezTo>
                    <a:pt x="36" y="77"/>
                    <a:pt x="34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29" y="7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30" y="75"/>
                    <a:pt x="31" y="74"/>
                  </a:cubicBezTo>
                  <a:cubicBezTo>
                    <a:pt x="33" y="71"/>
                    <a:pt x="35" y="68"/>
                    <a:pt x="34" y="6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1"/>
                    <a:pt x="31" y="60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8" y="39"/>
                    <a:pt x="34" y="10"/>
                    <a:pt x="18" y="2"/>
                  </a:cubicBezTo>
                  <a:cubicBezTo>
                    <a:pt x="18" y="5"/>
                    <a:pt x="20" y="8"/>
                    <a:pt x="23" y="11"/>
                  </a:cubicBezTo>
                  <a:cubicBezTo>
                    <a:pt x="26" y="14"/>
                    <a:pt x="29" y="18"/>
                    <a:pt x="30" y="24"/>
                  </a:cubicBezTo>
                  <a:cubicBezTo>
                    <a:pt x="30" y="26"/>
                    <a:pt x="30" y="28"/>
                    <a:pt x="30" y="30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5" y="38"/>
                    <a:pt x="33" y="44"/>
                    <a:pt x="31" y="49"/>
                  </a:cubicBezTo>
                  <a:cubicBezTo>
                    <a:pt x="30" y="52"/>
                    <a:pt x="29" y="55"/>
                    <a:pt x="29" y="58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3"/>
                    <a:pt x="26" y="49"/>
                    <a:pt x="28" y="44"/>
                  </a:cubicBezTo>
                  <a:cubicBezTo>
                    <a:pt x="29" y="40"/>
                    <a:pt x="31" y="36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5"/>
                    <a:pt x="29" y="38"/>
                    <a:pt x="28" y="42"/>
                  </a:cubicBezTo>
                  <a:cubicBezTo>
                    <a:pt x="26" y="47"/>
                    <a:pt x="24" y="53"/>
                    <a:pt x="24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3" y="61"/>
                    <a:pt x="22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0" y="61"/>
                    <a:pt x="20" y="61"/>
                    <a:pt x="19" y="62"/>
                  </a:cubicBezTo>
                  <a:cubicBezTo>
                    <a:pt x="18" y="69"/>
                    <a:pt x="14" y="74"/>
                    <a:pt x="11" y="79"/>
                  </a:cubicBezTo>
                  <a:cubicBezTo>
                    <a:pt x="10" y="82"/>
                    <a:pt x="8" y="84"/>
                    <a:pt x="7" y="86"/>
                  </a:cubicBezTo>
                  <a:close/>
                  <a:moveTo>
                    <a:pt x="85" y="136"/>
                  </a:moveTo>
                  <a:cubicBezTo>
                    <a:pt x="86" y="136"/>
                    <a:pt x="87" y="137"/>
                    <a:pt x="89" y="137"/>
                  </a:cubicBezTo>
                  <a:cubicBezTo>
                    <a:pt x="93" y="137"/>
                    <a:pt x="97" y="135"/>
                    <a:pt x="101" y="133"/>
                  </a:cubicBezTo>
                  <a:cubicBezTo>
                    <a:pt x="105" y="132"/>
                    <a:pt x="108" y="131"/>
                    <a:pt x="110" y="131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3" y="129"/>
                    <a:pt x="116" y="127"/>
                    <a:pt x="118" y="126"/>
                  </a:cubicBezTo>
                  <a:cubicBezTo>
                    <a:pt x="120" y="125"/>
                    <a:pt x="122" y="125"/>
                    <a:pt x="123" y="124"/>
                  </a:cubicBezTo>
                  <a:cubicBezTo>
                    <a:pt x="122" y="124"/>
                    <a:pt x="122" y="123"/>
                    <a:pt x="121" y="123"/>
                  </a:cubicBezTo>
                  <a:cubicBezTo>
                    <a:pt x="117" y="123"/>
                    <a:pt x="111" y="126"/>
                    <a:pt x="106" y="129"/>
                  </a:cubicBezTo>
                  <a:cubicBezTo>
                    <a:pt x="99" y="132"/>
                    <a:pt x="92" y="136"/>
                    <a:pt x="85" y="136"/>
                  </a:cubicBezTo>
                  <a:close/>
                  <a:moveTo>
                    <a:pt x="64" y="126"/>
                  </a:moveTo>
                  <a:cubicBezTo>
                    <a:pt x="65" y="126"/>
                    <a:pt x="66" y="126"/>
                    <a:pt x="67" y="127"/>
                  </a:cubicBezTo>
                  <a:cubicBezTo>
                    <a:pt x="68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0" y="128"/>
                    <a:pt x="71" y="128"/>
                    <a:pt x="71" y="127"/>
                  </a:cubicBezTo>
                  <a:cubicBezTo>
                    <a:pt x="72" y="125"/>
                    <a:pt x="75" y="121"/>
                    <a:pt x="74" y="118"/>
                  </a:cubicBezTo>
                  <a:cubicBezTo>
                    <a:pt x="74" y="117"/>
                    <a:pt x="73" y="116"/>
                    <a:pt x="72" y="115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6"/>
                    <a:pt x="67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lnTo>
                    <a:pt x="64" y="126"/>
                  </a:lnTo>
                  <a:close/>
                  <a:moveTo>
                    <a:pt x="75" y="116"/>
                  </a:moveTo>
                  <a:cubicBezTo>
                    <a:pt x="75" y="117"/>
                    <a:pt x="75" y="117"/>
                    <a:pt x="75" y="118"/>
                  </a:cubicBezTo>
                  <a:cubicBezTo>
                    <a:pt x="76" y="121"/>
                    <a:pt x="74" y="125"/>
                    <a:pt x="72" y="128"/>
                  </a:cubicBezTo>
                  <a:cubicBezTo>
                    <a:pt x="75" y="126"/>
                    <a:pt x="77" y="121"/>
                    <a:pt x="77" y="118"/>
                  </a:cubicBezTo>
                  <a:cubicBezTo>
                    <a:pt x="76" y="118"/>
                    <a:pt x="76" y="117"/>
                    <a:pt x="75" y="116"/>
                  </a:cubicBezTo>
                  <a:close/>
                  <a:moveTo>
                    <a:pt x="70" y="114"/>
                  </a:moveTo>
                  <a:cubicBezTo>
                    <a:pt x="72" y="114"/>
                    <a:pt x="72" y="114"/>
                    <a:pt x="72" y="114"/>
                  </a:cubicBezTo>
                  <a:cubicBezTo>
                    <a:pt x="76" y="115"/>
                    <a:pt x="78" y="117"/>
                    <a:pt x="78" y="118"/>
                  </a:cubicBezTo>
                  <a:cubicBezTo>
                    <a:pt x="79" y="121"/>
                    <a:pt x="77" y="125"/>
                    <a:pt x="74" y="128"/>
                  </a:cubicBezTo>
                  <a:cubicBezTo>
                    <a:pt x="79" y="126"/>
                    <a:pt x="79" y="122"/>
                    <a:pt x="79" y="120"/>
                  </a:cubicBezTo>
                  <a:cubicBezTo>
                    <a:pt x="79" y="116"/>
                    <a:pt x="76" y="110"/>
                    <a:pt x="72" y="110"/>
                  </a:cubicBezTo>
                  <a:cubicBezTo>
                    <a:pt x="71" y="110"/>
                    <a:pt x="69" y="111"/>
                    <a:pt x="68" y="113"/>
                  </a:cubicBezTo>
                  <a:cubicBezTo>
                    <a:pt x="69" y="113"/>
                    <a:pt x="69" y="113"/>
                    <a:pt x="70" y="114"/>
                  </a:cubicBezTo>
                  <a:close/>
                  <a:moveTo>
                    <a:pt x="122" y="122"/>
                  </a:moveTo>
                  <a:cubicBezTo>
                    <a:pt x="123" y="122"/>
                    <a:pt x="124" y="122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4"/>
                    <a:pt x="124" y="125"/>
                    <a:pt x="123" y="125"/>
                  </a:cubicBezTo>
                  <a:cubicBezTo>
                    <a:pt x="127" y="124"/>
                    <a:pt x="131" y="123"/>
                    <a:pt x="136" y="123"/>
                  </a:cubicBezTo>
                  <a:cubicBezTo>
                    <a:pt x="139" y="123"/>
                    <a:pt x="141" y="123"/>
                    <a:pt x="143" y="124"/>
                  </a:cubicBezTo>
                  <a:cubicBezTo>
                    <a:pt x="140" y="122"/>
                    <a:pt x="136" y="121"/>
                    <a:pt x="131" y="121"/>
                  </a:cubicBezTo>
                  <a:cubicBezTo>
                    <a:pt x="128" y="121"/>
                    <a:pt x="125" y="121"/>
                    <a:pt x="122" y="122"/>
                  </a:cubicBezTo>
                  <a:close/>
                  <a:moveTo>
                    <a:pt x="72" y="109"/>
                  </a:moveTo>
                  <a:cubicBezTo>
                    <a:pt x="77" y="109"/>
                    <a:pt x="81" y="115"/>
                    <a:pt x="81" y="120"/>
                  </a:cubicBezTo>
                  <a:cubicBezTo>
                    <a:pt x="81" y="121"/>
                    <a:pt x="81" y="122"/>
                    <a:pt x="81" y="123"/>
                  </a:cubicBezTo>
                  <a:cubicBezTo>
                    <a:pt x="82" y="121"/>
                    <a:pt x="82" y="118"/>
                    <a:pt x="81" y="114"/>
                  </a:cubicBezTo>
                  <a:cubicBezTo>
                    <a:pt x="79" y="110"/>
                    <a:pt x="75" y="108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lose/>
                  <a:moveTo>
                    <a:pt x="36" y="65"/>
                  </a:moveTo>
                  <a:cubicBezTo>
                    <a:pt x="36" y="69"/>
                    <a:pt x="34" y="72"/>
                    <a:pt x="32" y="74"/>
                  </a:cubicBezTo>
                  <a:cubicBezTo>
                    <a:pt x="32" y="75"/>
                    <a:pt x="31" y="76"/>
                    <a:pt x="31" y="77"/>
                  </a:cubicBezTo>
                  <a:cubicBezTo>
                    <a:pt x="34" y="77"/>
                    <a:pt x="36" y="74"/>
                    <a:pt x="36" y="73"/>
                  </a:cubicBezTo>
                  <a:cubicBezTo>
                    <a:pt x="37" y="70"/>
                    <a:pt x="37" y="67"/>
                    <a:pt x="36" y="65"/>
                  </a:cubicBezTo>
                  <a:close/>
                  <a:moveTo>
                    <a:pt x="28" y="63"/>
                  </a:moveTo>
                  <a:cubicBezTo>
                    <a:pt x="27" y="65"/>
                    <a:pt x="27" y="69"/>
                    <a:pt x="27" y="72"/>
                  </a:cubicBezTo>
                  <a:cubicBezTo>
                    <a:pt x="27" y="73"/>
                    <a:pt x="28" y="73"/>
                    <a:pt x="28" y="74"/>
                  </a:cubicBezTo>
                  <a:cubicBezTo>
                    <a:pt x="30" y="71"/>
                    <a:pt x="32" y="67"/>
                    <a:pt x="31" y="65"/>
                  </a:cubicBezTo>
                  <a:cubicBezTo>
                    <a:pt x="30" y="64"/>
                    <a:pt x="30" y="63"/>
                    <a:pt x="28" y="63"/>
                  </a:cubicBezTo>
                  <a:close/>
                  <a:moveTo>
                    <a:pt x="32" y="36"/>
                  </a:moveTo>
                  <a:cubicBezTo>
                    <a:pt x="31" y="39"/>
                    <a:pt x="30" y="42"/>
                    <a:pt x="29" y="44"/>
                  </a:cubicBezTo>
                  <a:cubicBezTo>
                    <a:pt x="28" y="48"/>
                    <a:pt x="27" y="51"/>
                    <a:pt x="28" y="55"/>
                  </a:cubicBezTo>
                  <a:cubicBezTo>
                    <a:pt x="28" y="53"/>
                    <a:pt x="29" y="51"/>
                    <a:pt x="29" y="49"/>
                  </a:cubicBezTo>
                  <a:cubicBezTo>
                    <a:pt x="31" y="45"/>
                    <a:pt x="32" y="41"/>
                    <a:pt x="32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l-PL" dirty="0"/>
            </a:p>
          </p:txBody>
        </p:sp>
        <p:sp>
          <p:nvSpPr>
            <p:cNvPr id="119" name="Dowolny kształt 47"/>
            <p:cNvSpPr>
              <a:spLocks noEditPoints="1"/>
            </p:cNvSpPr>
            <p:nvPr/>
          </p:nvSpPr>
          <p:spPr bwMode="auto">
            <a:xfrm>
              <a:off x="895350" y="3316288"/>
              <a:ext cx="363538" cy="328613"/>
            </a:xfrm>
            <a:custGeom>
              <a:avLst/>
              <a:gdLst>
                <a:gd name="T0" fmla="*/ 50 w 161"/>
                <a:gd name="T1" fmla="*/ 8 h 146"/>
                <a:gd name="T2" fmla="*/ 60 w 161"/>
                <a:gd name="T3" fmla="*/ 25 h 146"/>
                <a:gd name="T4" fmla="*/ 54 w 161"/>
                <a:gd name="T5" fmla="*/ 17 h 146"/>
                <a:gd name="T6" fmla="*/ 63 w 161"/>
                <a:gd name="T7" fmla="*/ 34 h 146"/>
                <a:gd name="T8" fmla="*/ 49 w 161"/>
                <a:gd name="T9" fmla="*/ 37 h 146"/>
                <a:gd name="T10" fmla="*/ 41 w 161"/>
                <a:gd name="T11" fmla="*/ 13 h 146"/>
                <a:gd name="T12" fmla="*/ 16 w 161"/>
                <a:gd name="T13" fmla="*/ 62 h 146"/>
                <a:gd name="T14" fmla="*/ 34 w 161"/>
                <a:gd name="T15" fmla="*/ 92 h 146"/>
                <a:gd name="T16" fmla="*/ 27 w 161"/>
                <a:gd name="T17" fmla="*/ 146 h 146"/>
                <a:gd name="T18" fmla="*/ 33 w 161"/>
                <a:gd name="T19" fmla="*/ 104 h 146"/>
                <a:gd name="T20" fmla="*/ 26 w 161"/>
                <a:gd name="T21" fmla="*/ 102 h 146"/>
                <a:gd name="T22" fmla="*/ 30 w 161"/>
                <a:gd name="T23" fmla="*/ 101 h 146"/>
                <a:gd name="T24" fmla="*/ 4 w 161"/>
                <a:gd name="T25" fmla="*/ 60 h 146"/>
                <a:gd name="T26" fmla="*/ 41 w 161"/>
                <a:gd name="T27" fmla="*/ 10 h 146"/>
                <a:gd name="T28" fmla="*/ 51 w 161"/>
                <a:gd name="T29" fmla="*/ 4 h 146"/>
                <a:gd name="T30" fmla="*/ 145 w 161"/>
                <a:gd name="T31" fmla="*/ 13 h 146"/>
                <a:gd name="T32" fmla="*/ 142 w 161"/>
                <a:gd name="T33" fmla="*/ 0 h 146"/>
                <a:gd name="T34" fmla="*/ 141 w 161"/>
                <a:gd name="T35" fmla="*/ 33 h 146"/>
                <a:gd name="T36" fmla="*/ 50 w 161"/>
                <a:gd name="T37" fmla="*/ 8 h 146"/>
                <a:gd name="T38" fmla="*/ 137 w 161"/>
                <a:gd name="T39" fmla="*/ 31 h 146"/>
                <a:gd name="T40" fmla="*/ 148 w 161"/>
                <a:gd name="T41" fmla="*/ 16 h 146"/>
                <a:gd name="T42" fmla="*/ 70 w 161"/>
                <a:gd name="T43" fmla="*/ 8 h 146"/>
                <a:gd name="T44" fmla="*/ 137 w 161"/>
                <a:gd name="T45" fmla="*/ 31 h 146"/>
                <a:gd name="T46" fmla="*/ 26 w 161"/>
                <a:gd name="T47" fmla="*/ 84 h 146"/>
                <a:gd name="T48" fmla="*/ 22 w 161"/>
                <a:gd name="T49" fmla="*/ 16 h 146"/>
                <a:gd name="T50" fmla="*/ 26 w 161"/>
                <a:gd name="T51" fmla="*/ 84 h 146"/>
                <a:gd name="T52" fmla="*/ 57 w 161"/>
                <a:gd name="T53" fmla="*/ 28 h 146"/>
                <a:gd name="T54" fmla="*/ 46 w 161"/>
                <a:gd name="T55" fmla="*/ 16 h 146"/>
                <a:gd name="T56" fmla="*/ 57 w 161"/>
                <a:gd name="T57" fmla="*/ 28 h 146"/>
                <a:gd name="T58" fmla="*/ 57 w 161"/>
                <a:gd name="T59" fmla="*/ 31 h 146"/>
                <a:gd name="T60" fmla="*/ 46 w 161"/>
                <a:gd name="T61" fmla="*/ 28 h 146"/>
                <a:gd name="T62" fmla="*/ 57 w 161"/>
                <a:gd name="T63" fmla="*/ 3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1" h="146">
                  <a:moveTo>
                    <a:pt x="50" y="8"/>
                  </a:moveTo>
                  <a:cubicBezTo>
                    <a:pt x="55" y="14"/>
                    <a:pt x="53" y="20"/>
                    <a:pt x="60" y="25"/>
                  </a:cubicBezTo>
                  <a:cubicBezTo>
                    <a:pt x="62" y="23"/>
                    <a:pt x="58" y="18"/>
                    <a:pt x="54" y="17"/>
                  </a:cubicBezTo>
                  <a:cubicBezTo>
                    <a:pt x="64" y="13"/>
                    <a:pt x="65" y="25"/>
                    <a:pt x="63" y="34"/>
                  </a:cubicBezTo>
                  <a:cubicBezTo>
                    <a:pt x="59" y="36"/>
                    <a:pt x="55" y="37"/>
                    <a:pt x="49" y="37"/>
                  </a:cubicBezTo>
                  <a:cubicBezTo>
                    <a:pt x="43" y="31"/>
                    <a:pt x="43" y="19"/>
                    <a:pt x="41" y="13"/>
                  </a:cubicBezTo>
                  <a:cubicBezTo>
                    <a:pt x="14" y="14"/>
                    <a:pt x="9" y="41"/>
                    <a:pt x="16" y="62"/>
                  </a:cubicBezTo>
                  <a:cubicBezTo>
                    <a:pt x="19" y="72"/>
                    <a:pt x="30" y="81"/>
                    <a:pt x="34" y="92"/>
                  </a:cubicBezTo>
                  <a:cubicBezTo>
                    <a:pt x="41" y="111"/>
                    <a:pt x="38" y="129"/>
                    <a:pt x="27" y="146"/>
                  </a:cubicBezTo>
                  <a:cubicBezTo>
                    <a:pt x="28" y="137"/>
                    <a:pt x="39" y="121"/>
                    <a:pt x="33" y="104"/>
                  </a:cubicBezTo>
                  <a:cubicBezTo>
                    <a:pt x="31" y="102"/>
                    <a:pt x="29" y="102"/>
                    <a:pt x="26" y="102"/>
                  </a:cubicBezTo>
                  <a:cubicBezTo>
                    <a:pt x="26" y="100"/>
                    <a:pt x="28" y="101"/>
                    <a:pt x="30" y="101"/>
                  </a:cubicBezTo>
                  <a:cubicBezTo>
                    <a:pt x="28" y="89"/>
                    <a:pt x="7" y="79"/>
                    <a:pt x="4" y="60"/>
                  </a:cubicBezTo>
                  <a:cubicBezTo>
                    <a:pt x="1" y="34"/>
                    <a:pt x="12" y="6"/>
                    <a:pt x="41" y="10"/>
                  </a:cubicBezTo>
                  <a:cubicBezTo>
                    <a:pt x="45" y="9"/>
                    <a:pt x="47" y="5"/>
                    <a:pt x="51" y="4"/>
                  </a:cubicBezTo>
                  <a:cubicBezTo>
                    <a:pt x="86" y="1"/>
                    <a:pt x="128" y="46"/>
                    <a:pt x="145" y="13"/>
                  </a:cubicBezTo>
                  <a:cubicBezTo>
                    <a:pt x="146" y="6"/>
                    <a:pt x="144" y="3"/>
                    <a:pt x="142" y="0"/>
                  </a:cubicBezTo>
                  <a:cubicBezTo>
                    <a:pt x="161" y="2"/>
                    <a:pt x="149" y="29"/>
                    <a:pt x="141" y="33"/>
                  </a:cubicBezTo>
                  <a:cubicBezTo>
                    <a:pt x="111" y="47"/>
                    <a:pt x="71" y="4"/>
                    <a:pt x="50" y="8"/>
                  </a:cubicBezTo>
                  <a:close/>
                  <a:moveTo>
                    <a:pt x="137" y="31"/>
                  </a:moveTo>
                  <a:cubicBezTo>
                    <a:pt x="142" y="29"/>
                    <a:pt x="151" y="17"/>
                    <a:pt x="148" y="16"/>
                  </a:cubicBezTo>
                  <a:cubicBezTo>
                    <a:pt x="130" y="43"/>
                    <a:pt x="93" y="14"/>
                    <a:pt x="70" y="8"/>
                  </a:cubicBezTo>
                  <a:cubicBezTo>
                    <a:pt x="87" y="21"/>
                    <a:pt x="105" y="33"/>
                    <a:pt x="137" y="31"/>
                  </a:cubicBezTo>
                  <a:close/>
                  <a:moveTo>
                    <a:pt x="26" y="84"/>
                  </a:moveTo>
                  <a:cubicBezTo>
                    <a:pt x="10" y="71"/>
                    <a:pt x="7" y="27"/>
                    <a:pt x="22" y="16"/>
                  </a:cubicBezTo>
                  <a:cubicBezTo>
                    <a:pt x="0" y="29"/>
                    <a:pt x="5" y="78"/>
                    <a:pt x="26" y="84"/>
                  </a:cubicBezTo>
                  <a:close/>
                  <a:moveTo>
                    <a:pt x="57" y="28"/>
                  </a:moveTo>
                  <a:cubicBezTo>
                    <a:pt x="55" y="22"/>
                    <a:pt x="53" y="16"/>
                    <a:pt x="46" y="16"/>
                  </a:cubicBezTo>
                  <a:cubicBezTo>
                    <a:pt x="46" y="23"/>
                    <a:pt x="50" y="27"/>
                    <a:pt x="57" y="28"/>
                  </a:cubicBezTo>
                  <a:close/>
                  <a:moveTo>
                    <a:pt x="57" y="31"/>
                  </a:moveTo>
                  <a:cubicBezTo>
                    <a:pt x="51" y="33"/>
                    <a:pt x="49" y="24"/>
                    <a:pt x="46" y="28"/>
                  </a:cubicBezTo>
                  <a:cubicBezTo>
                    <a:pt x="47" y="31"/>
                    <a:pt x="56" y="40"/>
                    <a:pt x="57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l-PL" dirty="0"/>
            </a:p>
          </p:txBody>
        </p:sp>
        <p:sp>
          <p:nvSpPr>
            <p:cNvPr id="120" name="Dowolny kształt 48"/>
            <p:cNvSpPr>
              <a:spLocks noEditPoints="1"/>
            </p:cNvSpPr>
            <p:nvPr/>
          </p:nvSpPr>
          <p:spPr bwMode="auto">
            <a:xfrm>
              <a:off x="903288" y="3313113"/>
              <a:ext cx="336550" cy="338138"/>
            </a:xfrm>
            <a:custGeom>
              <a:avLst/>
              <a:gdLst>
                <a:gd name="T0" fmla="*/ 81 w 150"/>
                <a:gd name="T1" fmla="*/ 22 h 150"/>
                <a:gd name="T2" fmla="*/ 52 w 150"/>
                <a:gd name="T3" fmla="*/ 17 h 150"/>
                <a:gd name="T4" fmla="*/ 60 w 150"/>
                <a:gd name="T5" fmla="*/ 35 h 150"/>
                <a:gd name="T6" fmla="*/ 45 w 150"/>
                <a:gd name="T7" fmla="*/ 39 h 150"/>
                <a:gd name="T8" fmla="*/ 39 w 150"/>
                <a:gd name="T9" fmla="*/ 20 h 150"/>
                <a:gd name="T10" fmla="*/ 14 w 150"/>
                <a:gd name="T11" fmla="*/ 63 h 150"/>
                <a:gd name="T12" fmla="*/ 25 w 150"/>
                <a:gd name="T13" fmla="*/ 148 h 150"/>
                <a:gd name="T14" fmla="*/ 26 w 150"/>
                <a:gd name="T15" fmla="*/ 137 h 150"/>
                <a:gd name="T16" fmla="*/ 23 w 150"/>
                <a:gd name="T17" fmla="*/ 104 h 150"/>
                <a:gd name="T18" fmla="*/ 26 w 150"/>
                <a:gd name="T19" fmla="*/ 101 h 150"/>
                <a:gd name="T20" fmla="*/ 1 w 150"/>
                <a:gd name="T21" fmla="*/ 61 h 150"/>
                <a:gd name="T22" fmla="*/ 38 w 150"/>
                <a:gd name="T23" fmla="*/ 10 h 150"/>
                <a:gd name="T24" fmla="*/ 91 w 150"/>
                <a:gd name="T25" fmla="*/ 16 h 150"/>
                <a:gd name="T26" fmla="*/ 139 w 150"/>
                <a:gd name="T27" fmla="*/ 2 h 150"/>
                <a:gd name="T28" fmla="*/ 150 w 150"/>
                <a:gd name="T29" fmla="*/ 12 h 150"/>
                <a:gd name="T30" fmla="*/ 82 w 150"/>
                <a:gd name="T31" fmla="*/ 20 h 150"/>
                <a:gd name="T32" fmla="*/ 141 w 150"/>
                <a:gd name="T33" fmla="*/ 2 h 150"/>
                <a:gd name="T34" fmla="*/ 143 w 150"/>
                <a:gd name="T35" fmla="*/ 14 h 150"/>
                <a:gd name="T36" fmla="*/ 44 w 150"/>
                <a:gd name="T37" fmla="*/ 9 h 150"/>
                <a:gd name="T38" fmla="*/ 38 w 150"/>
                <a:gd name="T39" fmla="*/ 12 h 150"/>
                <a:gd name="T40" fmla="*/ 2 w 150"/>
                <a:gd name="T41" fmla="*/ 60 h 150"/>
                <a:gd name="T42" fmla="*/ 28 w 150"/>
                <a:gd name="T43" fmla="*/ 102 h 150"/>
                <a:gd name="T44" fmla="*/ 30 w 150"/>
                <a:gd name="T45" fmla="*/ 104 h 150"/>
                <a:gd name="T46" fmla="*/ 32 w 150"/>
                <a:gd name="T47" fmla="*/ 116 h 150"/>
                <a:gd name="T48" fmla="*/ 31 w 150"/>
                <a:gd name="T49" fmla="*/ 93 h 150"/>
                <a:gd name="T50" fmla="*/ 11 w 150"/>
                <a:gd name="T51" fmla="*/ 61 h 150"/>
                <a:gd name="T52" fmla="*/ 23 w 150"/>
                <a:gd name="T53" fmla="*/ 85 h 150"/>
                <a:gd name="T54" fmla="*/ 19 w 150"/>
                <a:gd name="T55" fmla="*/ 17 h 150"/>
                <a:gd name="T56" fmla="*/ 39 w 150"/>
                <a:gd name="T57" fmla="*/ 13 h 150"/>
                <a:gd name="T58" fmla="*/ 42 w 150"/>
                <a:gd name="T59" fmla="*/ 29 h 150"/>
                <a:gd name="T60" fmla="*/ 48 w 150"/>
                <a:gd name="T61" fmla="*/ 29 h 150"/>
                <a:gd name="T62" fmla="*/ 55 w 150"/>
                <a:gd name="T63" fmla="*/ 32 h 150"/>
                <a:gd name="T64" fmla="*/ 42 w 150"/>
                <a:gd name="T65" fmla="*/ 30 h 150"/>
                <a:gd name="T66" fmla="*/ 60 w 150"/>
                <a:gd name="T67" fmla="*/ 27 h 150"/>
                <a:gd name="T68" fmla="*/ 58 w 150"/>
                <a:gd name="T69" fmla="*/ 25 h 150"/>
                <a:gd name="T70" fmla="*/ 56 w 150"/>
                <a:gd name="T71" fmla="*/ 27 h 150"/>
                <a:gd name="T72" fmla="*/ 50 w 150"/>
                <a:gd name="T73" fmla="*/ 18 h 150"/>
                <a:gd name="T74" fmla="*/ 45 w 150"/>
                <a:gd name="T75" fmla="*/ 9 h 150"/>
                <a:gd name="T76" fmla="*/ 57 w 150"/>
                <a:gd name="T77" fmla="*/ 25 h 150"/>
                <a:gd name="T78" fmla="*/ 53 w 150"/>
                <a:gd name="T79" fmla="*/ 33 h 150"/>
                <a:gd name="T80" fmla="*/ 44 w 150"/>
                <a:gd name="T81" fmla="*/ 29 h 150"/>
                <a:gd name="T82" fmla="*/ 8 w 150"/>
                <a:gd name="T83" fmla="*/ 46 h 150"/>
                <a:gd name="T84" fmla="*/ 146 w 150"/>
                <a:gd name="T85" fmla="*/ 18 h 150"/>
                <a:gd name="T86" fmla="*/ 134 w 150"/>
                <a:gd name="T87" fmla="*/ 33 h 150"/>
                <a:gd name="T88" fmla="*/ 67 w 150"/>
                <a:gd name="T89" fmla="*/ 9 h 150"/>
                <a:gd name="T90" fmla="*/ 145 w 150"/>
                <a:gd name="T91" fmla="*/ 16 h 150"/>
                <a:gd name="T92" fmla="*/ 133 w 150"/>
                <a:gd name="T93" fmla="*/ 31 h 150"/>
                <a:gd name="T94" fmla="*/ 71 w 150"/>
                <a:gd name="T95" fmla="*/ 11 h 150"/>
                <a:gd name="T96" fmla="*/ 54 w 150"/>
                <a:gd name="T97" fmla="*/ 30 h 150"/>
                <a:gd name="T98" fmla="*/ 43 w 150"/>
                <a:gd name="T99" fmla="*/ 16 h 150"/>
                <a:gd name="T100" fmla="*/ 43 w 150"/>
                <a:gd name="T101" fmla="*/ 1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0" h="150">
                  <a:moveTo>
                    <a:pt x="150" y="12"/>
                  </a:moveTo>
                  <a:cubicBezTo>
                    <a:pt x="150" y="20"/>
                    <a:pt x="143" y="32"/>
                    <a:pt x="138" y="34"/>
                  </a:cubicBezTo>
                  <a:cubicBezTo>
                    <a:pt x="120" y="43"/>
                    <a:pt x="99" y="32"/>
                    <a:pt x="81" y="22"/>
                  </a:cubicBezTo>
                  <a:cubicBezTo>
                    <a:pt x="69" y="15"/>
                    <a:pt x="57" y="9"/>
                    <a:pt x="48" y="10"/>
                  </a:cubicBezTo>
                  <a:cubicBezTo>
                    <a:pt x="50" y="12"/>
                    <a:pt x="51" y="15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4" y="16"/>
                    <a:pt x="56" y="16"/>
                    <a:pt x="58" y="17"/>
                  </a:cubicBezTo>
                  <a:cubicBezTo>
                    <a:pt x="61" y="19"/>
                    <a:pt x="61" y="24"/>
                    <a:pt x="61" y="27"/>
                  </a:cubicBezTo>
                  <a:cubicBezTo>
                    <a:pt x="61" y="30"/>
                    <a:pt x="61" y="33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38"/>
                    <a:pt x="52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1" y="34"/>
                    <a:pt x="40" y="26"/>
                    <a:pt x="39" y="20"/>
                  </a:cubicBezTo>
                  <a:cubicBezTo>
                    <a:pt x="39" y="18"/>
                    <a:pt x="38" y="16"/>
                    <a:pt x="38" y="14"/>
                  </a:cubicBezTo>
                  <a:cubicBezTo>
                    <a:pt x="21" y="15"/>
                    <a:pt x="11" y="27"/>
                    <a:pt x="11" y="47"/>
                  </a:cubicBezTo>
                  <a:cubicBezTo>
                    <a:pt x="11" y="52"/>
                    <a:pt x="12" y="58"/>
                    <a:pt x="14" y="63"/>
                  </a:cubicBezTo>
                  <a:cubicBezTo>
                    <a:pt x="15" y="68"/>
                    <a:pt x="18" y="72"/>
                    <a:pt x="22" y="77"/>
                  </a:cubicBezTo>
                  <a:cubicBezTo>
                    <a:pt x="26" y="82"/>
                    <a:pt x="30" y="87"/>
                    <a:pt x="32" y="93"/>
                  </a:cubicBezTo>
                  <a:cubicBezTo>
                    <a:pt x="39" y="111"/>
                    <a:pt x="36" y="130"/>
                    <a:pt x="25" y="148"/>
                  </a:cubicBezTo>
                  <a:cubicBezTo>
                    <a:pt x="23" y="150"/>
                    <a:pt x="23" y="150"/>
                    <a:pt x="23" y="150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4" y="144"/>
                    <a:pt x="25" y="141"/>
                    <a:pt x="26" y="137"/>
                  </a:cubicBezTo>
                  <a:cubicBezTo>
                    <a:pt x="28" y="131"/>
                    <a:pt x="31" y="123"/>
                    <a:pt x="31" y="116"/>
                  </a:cubicBezTo>
                  <a:cubicBezTo>
                    <a:pt x="31" y="112"/>
                    <a:pt x="30" y="108"/>
                    <a:pt x="29" y="105"/>
                  </a:cubicBezTo>
                  <a:cubicBezTo>
                    <a:pt x="28" y="104"/>
                    <a:pt x="26" y="104"/>
                    <a:pt x="23" y="10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2" y="103"/>
                    <a:pt x="22" y="103"/>
                    <a:pt x="22" y="103"/>
                  </a:cubicBezTo>
                  <a:cubicBezTo>
                    <a:pt x="22" y="101"/>
                    <a:pt x="24" y="101"/>
                    <a:pt x="26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5" y="97"/>
                    <a:pt x="21" y="93"/>
                    <a:pt x="17" y="88"/>
                  </a:cubicBezTo>
                  <a:cubicBezTo>
                    <a:pt x="10" y="81"/>
                    <a:pt x="2" y="72"/>
                    <a:pt x="1" y="61"/>
                  </a:cubicBezTo>
                  <a:cubicBezTo>
                    <a:pt x="0" y="58"/>
                    <a:pt x="0" y="55"/>
                    <a:pt x="0" y="52"/>
                  </a:cubicBezTo>
                  <a:cubicBezTo>
                    <a:pt x="0" y="37"/>
                    <a:pt x="5" y="24"/>
                    <a:pt x="13" y="17"/>
                  </a:cubicBezTo>
                  <a:cubicBezTo>
                    <a:pt x="20" y="11"/>
                    <a:pt x="28" y="9"/>
                    <a:pt x="38" y="10"/>
                  </a:cubicBezTo>
                  <a:cubicBezTo>
                    <a:pt x="40" y="10"/>
                    <a:pt x="41" y="9"/>
                    <a:pt x="43" y="7"/>
                  </a:cubicBezTo>
                  <a:cubicBezTo>
                    <a:pt x="44" y="6"/>
                    <a:pt x="46" y="5"/>
                    <a:pt x="48" y="4"/>
                  </a:cubicBezTo>
                  <a:cubicBezTo>
                    <a:pt x="62" y="3"/>
                    <a:pt x="77" y="9"/>
                    <a:pt x="91" y="16"/>
                  </a:cubicBezTo>
                  <a:cubicBezTo>
                    <a:pt x="113" y="25"/>
                    <a:pt x="131" y="33"/>
                    <a:pt x="141" y="13"/>
                  </a:cubicBezTo>
                  <a:cubicBezTo>
                    <a:pt x="142" y="12"/>
                    <a:pt x="142" y="11"/>
                    <a:pt x="142" y="10"/>
                  </a:cubicBezTo>
                  <a:cubicBezTo>
                    <a:pt x="142" y="7"/>
                    <a:pt x="140" y="4"/>
                    <a:pt x="139" y="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6" y="1"/>
                    <a:pt x="150" y="5"/>
                    <a:pt x="150" y="12"/>
                  </a:cubicBezTo>
                  <a:close/>
                  <a:moveTo>
                    <a:pt x="45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56" y="7"/>
                    <a:pt x="68" y="13"/>
                    <a:pt x="82" y="20"/>
                  </a:cubicBezTo>
                  <a:cubicBezTo>
                    <a:pt x="100" y="30"/>
                    <a:pt x="120" y="41"/>
                    <a:pt x="138" y="33"/>
                  </a:cubicBezTo>
                  <a:cubicBezTo>
                    <a:pt x="142" y="31"/>
                    <a:pt x="148" y="20"/>
                    <a:pt x="148" y="12"/>
                  </a:cubicBezTo>
                  <a:cubicBezTo>
                    <a:pt x="148" y="8"/>
                    <a:pt x="147" y="3"/>
                    <a:pt x="141" y="2"/>
                  </a:cubicBezTo>
                  <a:cubicBezTo>
                    <a:pt x="142" y="4"/>
                    <a:pt x="143" y="7"/>
                    <a:pt x="143" y="10"/>
                  </a:cubicBezTo>
                  <a:cubicBezTo>
                    <a:pt x="143" y="11"/>
                    <a:pt x="143" y="13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32" y="35"/>
                    <a:pt x="112" y="26"/>
                    <a:pt x="91" y="17"/>
                  </a:cubicBezTo>
                  <a:cubicBezTo>
                    <a:pt x="76" y="11"/>
                    <a:pt x="62" y="5"/>
                    <a:pt x="48" y="6"/>
                  </a:cubicBezTo>
                  <a:cubicBezTo>
                    <a:pt x="46" y="6"/>
                    <a:pt x="45" y="7"/>
                    <a:pt x="44" y="9"/>
                  </a:cubicBezTo>
                  <a:cubicBezTo>
                    <a:pt x="42" y="10"/>
                    <a:pt x="41" y="11"/>
                    <a:pt x="39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0"/>
                    <a:pt x="20" y="13"/>
                    <a:pt x="14" y="18"/>
                  </a:cubicBezTo>
                  <a:cubicBezTo>
                    <a:pt x="6" y="25"/>
                    <a:pt x="2" y="37"/>
                    <a:pt x="2" y="52"/>
                  </a:cubicBezTo>
                  <a:cubicBezTo>
                    <a:pt x="2" y="55"/>
                    <a:pt x="2" y="58"/>
                    <a:pt x="2" y="60"/>
                  </a:cubicBezTo>
                  <a:cubicBezTo>
                    <a:pt x="4" y="72"/>
                    <a:pt x="11" y="80"/>
                    <a:pt x="18" y="87"/>
                  </a:cubicBezTo>
                  <a:cubicBezTo>
                    <a:pt x="23" y="92"/>
                    <a:pt x="27" y="97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3"/>
                    <a:pt x="29" y="103"/>
                    <a:pt x="30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8"/>
                    <a:pt x="32" y="112"/>
                    <a:pt x="32" y="116"/>
                  </a:cubicBezTo>
                  <a:cubicBezTo>
                    <a:pt x="32" y="124"/>
                    <a:pt x="30" y="131"/>
                    <a:pt x="28" y="138"/>
                  </a:cubicBezTo>
                  <a:cubicBezTo>
                    <a:pt x="27" y="140"/>
                    <a:pt x="26" y="141"/>
                    <a:pt x="26" y="143"/>
                  </a:cubicBezTo>
                  <a:cubicBezTo>
                    <a:pt x="35" y="127"/>
                    <a:pt x="37" y="110"/>
                    <a:pt x="31" y="93"/>
                  </a:cubicBezTo>
                  <a:cubicBezTo>
                    <a:pt x="28" y="88"/>
                    <a:pt x="25" y="83"/>
                    <a:pt x="21" y="78"/>
                  </a:cubicBezTo>
                  <a:cubicBezTo>
                    <a:pt x="17" y="73"/>
                    <a:pt x="14" y="69"/>
                    <a:pt x="12" y="64"/>
                  </a:cubicBezTo>
                  <a:cubicBezTo>
                    <a:pt x="12" y="63"/>
                    <a:pt x="12" y="62"/>
                    <a:pt x="11" y="61"/>
                  </a:cubicBezTo>
                  <a:cubicBezTo>
                    <a:pt x="13" y="71"/>
                    <a:pt x="17" y="79"/>
                    <a:pt x="23" y="84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0" y="82"/>
                    <a:pt x="4" y="64"/>
                    <a:pt x="4" y="49"/>
                  </a:cubicBezTo>
                  <a:cubicBezTo>
                    <a:pt x="4" y="34"/>
                    <a:pt x="9" y="21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21"/>
                    <a:pt x="12" y="28"/>
                    <a:pt x="10" y="37"/>
                  </a:cubicBezTo>
                  <a:cubicBezTo>
                    <a:pt x="13" y="22"/>
                    <a:pt x="23" y="14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8"/>
                    <a:pt x="40" y="20"/>
                  </a:cubicBezTo>
                  <a:cubicBezTo>
                    <a:pt x="41" y="23"/>
                    <a:pt x="41" y="26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8"/>
                    <a:pt x="44" y="27"/>
                    <a:pt x="44" y="27"/>
                  </a:cubicBezTo>
                  <a:cubicBezTo>
                    <a:pt x="46" y="27"/>
                    <a:pt x="47" y="28"/>
                    <a:pt x="48" y="29"/>
                  </a:cubicBezTo>
                  <a:cubicBezTo>
                    <a:pt x="50" y="31"/>
                    <a:pt x="52" y="32"/>
                    <a:pt x="54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5"/>
                    <a:pt x="53" y="36"/>
                    <a:pt x="52" y="37"/>
                  </a:cubicBezTo>
                  <a:cubicBezTo>
                    <a:pt x="48" y="38"/>
                    <a:pt x="43" y="32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3"/>
                    <a:pt x="44" y="35"/>
                    <a:pt x="46" y="37"/>
                  </a:cubicBezTo>
                  <a:cubicBezTo>
                    <a:pt x="52" y="38"/>
                    <a:pt x="56" y="37"/>
                    <a:pt x="59" y="35"/>
                  </a:cubicBezTo>
                  <a:cubicBezTo>
                    <a:pt x="60" y="32"/>
                    <a:pt x="60" y="30"/>
                    <a:pt x="60" y="27"/>
                  </a:cubicBezTo>
                  <a:cubicBezTo>
                    <a:pt x="60" y="23"/>
                    <a:pt x="59" y="20"/>
                    <a:pt x="57" y="18"/>
                  </a:cubicBezTo>
                  <a:cubicBezTo>
                    <a:pt x="56" y="18"/>
                    <a:pt x="55" y="18"/>
                    <a:pt x="53" y="18"/>
                  </a:cubicBezTo>
                  <a:cubicBezTo>
                    <a:pt x="56" y="19"/>
                    <a:pt x="58" y="22"/>
                    <a:pt x="58" y="25"/>
                  </a:cubicBezTo>
                  <a:cubicBezTo>
                    <a:pt x="58" y="26"/>
                    <a:pt x="58" y="26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3" y="24"/>
                    <a:pt x="52" y="21"/>
                    <a:pt x="51" y="19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5"/>
                    <a:pt x="49" y="12"/>
                    <a:pt x="46" y="10"/>
                  </a:cubicBezTo>
                  <a:lnTo>
                    <a:pt x="45" y="9"/>
                  </a:lnTo>
                  <a:close/>
                  <a:moveTo>
                    <a:pt x="57" y="25"/>
                  </a:moveTo>
                  <a:cubicBezTo>
                    <a:pt x="57" y="24"/>
                    <a:pt x="55" y="21"/>
                    <a:pt x="53" y="19"/>
                  </a:cubicBezTo>
                  <a:cubicBezTo>
                    <a:pt x="53" y="21"/>
                    <a:pt x="54" y="23"/>
                    <a:pt x="57" y="25"/>
                  </a:cubicBezTo>
                  <a:close/>
                  <a:moveTo>
                    <a:pt x="44" y="29"/>
                  </a:moveTo>
                  <a:cubicBezTo>
                    <a:pt x="45" y="32"/>
                    <a:pt x="49" y="36"/>
                    <a:pt x="51" y="35"/>
                  </a:cubicBezTo>
                  <a:cubicBezTo>
                    <a:pt x="52" y="35"/>
                    <a:pt x="53" y="34"/>
                    <a:pt x="53" y="33"/>
                  </a:cubicBezTo>
                  <a:cubicBezTo>
                    <a:pt x="51" y="33"/>
                    <a:pt x="49" y="32"/>
                    <a:pt x="47" y="30"/>
                  </a:cubicBezTo>
                  <a:cubicBezTo>
                    <a:pt x="46" y="30"/>
                    <a:pt x="45" y="29"/>
                    <a:pt x="45" y="29"/>
                  </a:cubicBezTo>
                  <a:cubicBezTo>
                    <a:pt x="44" y="29"/>
                    <a:pt x="44" y="29"/>
                    <a:pt x="44" y="29"/>
                  </a:cubicBezTo>
                  <a:close/>
                  <a:moveTo>
                    <a:pt x="5" y="49"/>
                  </a:moveTo>
                  <a:cubicBezTo>
                    <a:pt x="5" y="62"/>
                    <a:pt x="10" y="77"/>
                    <a:pt x="19" y="82"/>
                  </a:cubicBezTo>
                  <a:cubicBezTo>
                    <a:pt x="12" y="74"/>
                    <a:pt x="8" y="58"/>
                    <a:pt x="8" y="46"/>
                  </a:cubicBezTo>
                  <a:cubicBezTo>
                    <a:pt x="8" y="36"/>
                    <a:pt x="10" y="28"/>
                    <a:pt x="13" y="22"/>
                  </a:cubicBezTo>
                  <a:cubicBezTo>
                    <a:pt x="8" y="29"/>
                    <a:pt x="5" y="38"/>
                    <a:pt x="5" y="49"/>
                  </a:cubicBezTo>
                  <a:close/>
                  <a:moveTo>
                    <a:pt x="146" y="18"/>
                  </a:moveTo>
                  <a:cubicBezTo>
                    <a:pt x="146" y="18"/>
                    <a:pt x="146" y="18"/>
                    <a:pt x="146" y="18"/>
                  </a:cubicBezTo>
                  <a:cubicBezTo>
                    <a:pt x="146" y="21"/>
                    <a:pt x="139" y="31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03" y="35"/>
                    <a:pt x="85" y="24"/>
                    <a:pt x="66" y="1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3" y="10"/>
                    <a:pt x="80" y="13"/>
                    <a:pt x="88" y="17"/>
                  </a:cubicBezTo>
                  <a:cubicBezTo>
                    <a:pt x="108" y="26"/>
                    <a:pt x="131" y="36"/>
                    <a:pt x="144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6" y="16"/>
                    <a:pt x="146" y="16"/>
                    <a:pt x="146" y="18"/>
                  </a:cubicBezTo>
                  <a:close/>
                  <a:moveTo>
                    <a:pt x="133" y="31"/>
                  </a:moveTo>
                  <a:cubicBezTo>
                    <a:pt x="138" y="29"/>
                    <a:pt x="144" y="21"/>
                    <a:pt x="145" y="18"/>
                  </a:cubicBezTo>
                  <a:cubicBezTo>
                    <a:pt x="131" y="37"/>
                    <a:pt x="108" y="27"/>
                    <a:pt x="87" y="18"/>
                  </a:cubicBezTo>
                  <a:cubicBezTo>
                    <a:pt x="81" y="15"/>
                    <a:pt x="76" y="13"/>
                    <a:pt x="71" y="11"/>
                  </a:cubicBezTo>
                  <a:cubicBezTo>
                    <a:pt x="88" y="23"/>
                    <a:pt x="105" y="33"/>
                    <a:pt x="133" y="31"/>
                  </a:cubicBezTo>
                  <a:close/>
                  <a:moveTo>
                    <a:pt x="55" y="30"/>
                  </a:moveTo>
                  <a:cubicBezTo>
                    <a:pt x="54" y="30"/>
                    <a:pt x="54" y="30"/>
                    <a:pt x="54" y="30"/>
                  </a:cubicBezTo>
                  <a:cubicBezTo>
                    <a:pt x="47" y="29"/>
                    <a:pt x="42" y="25"/>
                    <a:pt x="42" y="17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17"/>
                    <a:pt x="53" y="23"/>
                    <a:pt x="55" y="29"/>
                  </a:cubicBezTo>
                  <a:lnTo>
                    <a:pt x="55" y="30"/>
                  </a:lnTo>
                  <a:close/>
                  <a:moveTo>
                    <a:pt x="43" y="17"/>
                  </a:moveTo>
                  <a:cubicBezTo>
                    <a:pt x="44" y="24"/>
                    <a:pt x="47" y="27"/>
                    <a:pt x="53" y="28"/>
                  </a:cubicBezTo>
                  <a:cubicBezTo>
                    <a:pt x="51" y="23"/>
                    <a:pt x="49" y="19"/>
                    <a:pt x="43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l-PL" dirty="0"/>
            </a:p>
          </p:txBody>
        </p:sp>
        <p:sp>
          <p:nvSpPr>
            <p:cNvPr id="121" name="Dowolny kształt 49"/>
            <p:cNvSpPr>
              <a:spLocks noEditPoints="1"/>
            </p:cNvSpPr>
            <p:nvPr/>
          </p:nvSpPr>
          <p:spPr bwMode="auto">
            <a:xfrm>
              <a:off x="4162425" y="3344863"/>
              <a:ext cx="334963" cy="328613"/>
            </a:xfrm>
            <a:custGeom>
              <a:avLst/>
              <a:gdLst>
                <a:gd name="T0" fmla="*/ 61 w 149"/>
                <a:gd name="T1" fmla="*/ 17 h 146"/>
                <a:gd name="T2" fmla="*/ 70 w 149"/>
                <a:gd name="T3" fmla="*/ 13 h 146"/>
                <a:gd name="T4" fmla="*/ 67 w 149"/>
                <a:gd name="T5" fmla="*/ 22 h 146"/>
                <a:gd name="T6" fmla="*/ 71 w 149"/>
                <a:gd name="T7" fmla="*/ 8 h 146"/>
                <a:gd name="T8" fmla="*/ 77 w 149"/>
                <a:gd name="T9" fmla="*/ 20 h 146"/>
                <a:gd name="T10" fmla="*/ 146 w 149"/>
                <a:gd name="T11" fmla="*/ 39 h 146"/>
                <a:gd name="T12" fmla="*/ 125 w 149"/>
                <a:gd name="T13" fmla="*/ 103 h 146"/>
                <a:gd name="T14" fmla="*/ 146 w 149"/>
                <a:gd name="T15" fmla="*/ 99 h 146"/>
                <a:gd name="T16" fmla="*/ 148 w 149"/>
                <a:gd name="T17" fmla="*/ 120 h 146"/>
                <a:gd name="T18" fmla="*/ 129 w 149"/>
                <a:gd name="T19" fmla="*/ 119 h 146"/>
                <a:gd name="T20" fmla="*/ 141 w 149"/>
                <a:gd name="T21" fmla="*/ 143 h 146"/>
                <a:gd name="T22" fmla="*/ 124 w 149"/>
                <a:gd name="T23" fmla="*/ 108 h 146"/>
                <a:gd name="T24" fmla="*/ 121 w 149"/>
                <a:gd name="T25" fmla="*/ 76 h 146"/>
                <a:gd name="T26" fmla="*/ 132 w 149"/>
                <a:gd name="T27" fmla="*/ 18 h 146"/>
                <a:gd name="T28" fmla="*/ 46 w 149"/>
                <a:gd name="T29" fmla="*/ 31 h 146"/>
                <a:gd name="T30" fmla="*/ 0 w 149"/>
                <a:gd name="T31" fmla="*/ 27 h 146"/>
                <a:gd name="T32" fmla="*/ 60 w 149"/>
                <a:gd name="T33" fmla="*/ 24 h 146"/>
                <a:gd name="T34" fmla="*/ 58 w 149"/>
                <a:gd name="T35" fmla="*/ 11 h 146"/>
                <a:gd name="T36" fmla="*/ 68 w 149"/>
                <a:gd name="T37" fmla="*/ 8 h 146"/>
                <a:gd name="T38" fmla="*/ 61 w 149"/>
                <a:gd name="T39" fmla="*/ 17 h 146"/>
                <a:gd name="T40" fmla="*/ 58 w 149"/>
                <a:gd name="T41" fmla="*/ 27 h 146"/>
                <a:gd name="T42" fmla="*/ 31 w 149"/>
                <a:gd name="T43" fmla="*/ 25 h 146"/>
                <a:gd name="T44" fmla="*/ 58 w 149"/>
                <a:gd name="T45" fmla="*/ 27 h 146"/>
                <a:gd name="T46" fmla="*/ 101 w 149"/>
                <a:gd name="T47" fmla="*/ 11 h 146"/>
                <a:gd name="T48" fmla="*/ 88 w 149"/>
                <a:gd name="T49" fmla="*/ 20 h 146"/>
                <a:gd name="T50" fmla="*/ 101 w 149"/>
                <a:gd name="T51" fmla="*/ 11 h 146"/>
                <a:gd name="T52" fmla="*/ 142 w 149"/>
                <a:gd name="T53" fmla="*/ 32 h 146"/>
                <a:gd name="T54" fmla="*/ 141 w 149"/>
                <a:gd name="T55" fmla="*/ 34 h 146"/>
                <a:gd name="T56" fmla="*/ 122 w 149"/>
                <a:gd name="T57" fmla="*/ 95 h 146"/>
                <a:gd name="T58" fmla="*/ 142 w 149"/>
                <a:gd name="T59" fmla="*/ 32 h 146"/>
                <a:gd name="T60" fmla="*/ 145 w 149"/>
                <a:gd name="T61" fmla="*/ 119 h 146"/>
                <a:gd name="T62" fmla="*/ 142 w 149"/>
                <a:gd name="T63" fmla="*/ 106 h 146"/>
                <a:gd name="T64" fmla="*/ 132 w 149"/>
                <a:gd name="T65" fmla="*/ 106 h 146"/>
                <a:gd name="T66" fmla="*/ 145 w 149"/>
                <a:gd name="T67" fmla="*/ 119 h 146"/>
                <a:gd name="T68" fmla="*/ 146 w 149"/>
                <a:gd name="T69" fmla="*/ 103 h 146"/>
                <a:gd name="T70" fmla="*/ 134 w 149"/>
                <a:gd name="T71" fmla="*/ 103 h 146"/>
                <a:gd name="T72" fmla="*/ 146 w 149"/>
                <a:gd name="T73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9" h="146">
                  <a:moveTo>
                    <a:pt x="61" y="17"/>
                  </a:moveTo>
                  <a:cubicBezTo>
                    <a:pt x="64" y="17"/>
                    <a:pt x="67" y="9"/>
                    <a:pt x="70" y="13"/>
                  </a:cubicBezTo>
                  <a:cubicBezTo>
                    <a:pt x="68" y="15"/>
                    <a:pt x="65" y="17"/>
                    <a:pt x="67" y="22"/>
                  </a:cubicBezTo>
                  <a:cubicBezTo>
                    <a:pt x="78" y="22"/>
                    <a:pt x="72" y="11"/>
                    <a:pt x="71" y="8"/>
                  </a:cubicBezTo>
                  <a:cubicBezTo>
                    <a:pt x="75" y="4"/>
                    <a:pt x="81" y="15"/>
                    <a:pt x="77" y="20"/>
                  </a:cubicBezTo>
                  <a:cubicBezTo>
                    <a:pt x="103" y="0"/>
                    <a:pt x="144" y="7"/>
                    <a:pt x="146" y="39"/>
                  </a:cubicBezTo>
                  <a:cubicBezTo>
                    <a:pt x="148" y="63"/>
                    <a:pt x="123" y="79"/>
                    <a:pt x="125" y="103"/>
                  </a:cubicBezTo>
                  <a:cubicBezTo>
                    <a:pt x="130" y="105"/>
                    <a:pt x="138" y="94"/>
                    <a:pt x="146" y="99"/>
                  </a:cubicBezTo>
                  <a:cubicBezTo>
                    <a:pt x="149" y="104"/>
                    <a:pt x="147" y="114"/>
                    <a:pt x="148" y="120"/>
                  </a:cubicBezTo>
                  <a:cubicBezTo>
                    <a:pt x="142" y="125"/>
                    <a:pt x="135" y="122"/>
                    <a:pt x="129" y="119"/>
                  </a:cubicBezTo>
                  <a:cubicBezTo>
                    <a:pt x="129" y="131"/>
                    <a:pt x="129" y="143"/>
                    <a:pt x="141" y="143"/>
                  </a:cubicBezTo>
                  <a:cubicBezTo>
                    <a:pt x="120" y="146"/>
                    <a:pt x="125" y="125"/>
                    <a:pt x="124" y="108"/>
                  </a:cubicBezTo>
                  <a:cubicBezTo>
                    <a:pt x="123" y="95"/>
                    <a:pt x="118" y="88"/>
                    <a:pt x="121" y="76"/>
                  </a:cubicBezTo>
                  <a:cubicBezTo>
                    <a:pt x="125" y="57"/>
                    <a:pt x="149" y="40"/>
                    <a:pt x="132" y="18"/>
                  </a:cubicBezTo>
                  <a:cubicBezTo>
                    <a:pt x="101" y="5"/>
                    <a:pt x="76" y="33"/>
                    <a:pt x="46" y="31"/>
                  </a:cubicBezTo>
                  <a:cubicBezTo>
                    <a:pt x="31" y="30"/>
                    <a:pt x="16" y="16"/>
                    <a:pt x="0" y="27"/>
                  </a:cubicBezTo>
                  <a:cubicBezTo>
                    <a:pt x="14" y="12"/>
                    <a:pt x="37" y="23"/>
                    <a:pt x="60" y="24"/>
                  </a:cubicBezTo>
                  <a:cubicBezTo>
                    <a:pt x="62" y="22"/>
                    <a:pt x="58" y="15"/>
                    <a:pt x="58" y="11"/>
                  </a:cubicBezTo>
                  <a:cubicBezTo>
                    <a:pt x="61" y="10"/>
                    <a:pt x="64" y="4"/>
                    <a:pt x="68" y="8"/>
                  </a:cubicBezTo>
                  <a:cubicBezTo>
                    <a:pt x="67" y="9"/>
                    <a:pt x="59" y="9"/>
                    <a:pt x="61" y="17"/>
                  </a:cubicBezTo>
                  <a:close/>
                  <a:moveTo>
                    <a:pt x="58" y="27"/>
                  </a:moveTo>
                  <a:cubicBezTo>
                    <a:pt x="49" y="25"/>
                    <a:pt x="41" y="22"/>
                    <a:pt x="31" y="25"/>
                  </a:cubicBezTo>
                  <a:cubicBezTo>
                    <a:pt x="41" y="26"/>
                    <a:pt x="49" y="32"/>
                    <a:pt x="58" y="27"/>
                  </a:cubicBezTo>
                  <a:close/>
                  <a:moveTo>
                    <a:pt x="101" y="11"/>
                  </a:moveTo>
                  <a:cubicBezTo>
                    <a:pt x="98" y="14"/>
                    <a:pt x="85" y="15"/>
                    <a:pt x="88" y="20"/>
                  </a:cubicBezTo>
                  <a:cubicBezTo>
                    <a:pt x="90" y="15"/>
                    <a:pt x="104" y="16"/>
                    <a:pt x="101" y="11"/>
                  </a:cubicBezTo>
                  <a:close/>
                  <a:moveTo>
                    <a:pt x="142" y="32"/>
                  </a:moveTo>
                  <a:cubicBezTo>
                    <a:pt x="140" y="29"/>
                    <a:pt x="138" y="30"/>
                    <a:pt x="141" y="34"/>
                  </a:cubicBezTo>
                  <a:cubicBezTo>
                    <a:pt x="139" y="59"/>
                    <a:pt x="121" y="67"/>
                    <a:pt x="122" y="95"/>
                  </a:cubicBezTo>
                  <a:cubicBezTo>
                    <a:pt x="127" y="73"/>
                    <a:pt x="146" y="59"/>
                    <a:pt x="142" y="32"/>
                  </a:cubicBezTo>
                  <a:close/>
                  <a:moveTo>
                    <a:pt x="145" y="119"/>
                  </a:moveTo>
                  <a:cubicBezTo>
                    <a:pt x="145" y="113"/>
                    <a:pt x="145" y="109"/>
                    <a:pt x="142" y="106"/>
                  </a:cubicBezTo>
                  <a:cubicBezTo>
                    <a:pt x="139" y="106"/>
                    <a:pt x="135" y="106"/>
                    <a:pt x="132" y="106"/>
                  </a:cubicBezTo>
                  <a:cubicBezTo>
                    <a:pt x="126" y="113"/>
                    <a:pt x="134" y="121"/>
                    <a:pt x="145" y="119"/>
                  </a:cubicBezTo>
                  <a:close/>
                  <a:moveTo>
                    <a:pt x="146" y="103"/>
                  </a:moveTo>
                  <a:cubicBezTo>
                    <a:pt x="142" y="100"/>
                    <a:pt x="137" y="100"/>
                    <a:pt x="134" y="103"/>
                  </a:cubicBezTo>
                  <a:cubicBezTo>
                    <a:pt x="139" y="101"/>
                    <a:pt x="144" y="107"/>
                    <a:pt x="146" y="10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l-PL" dirty="0"/>
            </a:p>
          </p:txBody>
        </p:sp>
        <p:sp>
          <p:nvSpPr>
            <p:cNvPr id="122" name="Dowolny kształt 50"/>
            <p:cNvSpPr>
              <a:spLocks noEditPoints="1"/>
            </p:cNvSpPr>
            <p:nvPr/>
          </p:nvSpPr>
          <p:spPr bwMode="auto">
            <a:xfrm>
              <a:off x="4162425" y="3359150"/>
              <a:ext cx="334963" cy="309563"/>
            </a:xfrm>
            <a:custGeom>
              <a:avLst/>
              <a:gdLst>
                <a:gd name="T0" fmla="*/ 69 w 149"/>
                <a:gd name="T1" fmla="*/ 3 h 138"/>
                <a:gd name="T2" fmla="*/ 64 w 149"/>
                <a:gd name="T3" fmla="*/ 7 h 138"/>
                <a:gd name="T4" fmla="*/ 70 w 149"/>
                <a:gd name="T5" fmla="*/ 7 h 138"/>
                <a:gd name="T6" fmla="*/ 70 w 149"/>
                <a:gd name="T7" fmla="*/ 3 h 138"/>
                <a:gd name="T8" fmla="*/ 73 w 149"/>
                <a:gd name="T9" fmla="*/ 1 h 138"/>
                <a:gd name="T10" fmla="*/ 147 w 149"/>
                <a:gd name="T11" fmla="*/ 33 h 138"/>
                <a:gd name="T12" fmla="*/ 142 w 149"/>
                <a:gd name="T13" fmla="*/ 91 h 138"/>
                <a:gd name="T14" fmla="*/ 149 w 149"/>
                <a:gd name="T15" fmla="*/ 114 h 138"/>
                <a:gd name="T16" fmla="*/ 130 w 149"/>
                <a:gd name="T17" fmla="*/ 114 h 138"/>
                <a:gd name="T18" fmla="*/ 137 w 149"/>
                <a:gd name="T19" fmla="*/ 138 h 138"/>
                <a:gd name="T20" fmla="*/ 122 w 149"/>
                <a:gd name="T21" fmla="*/ 94 h 138"/>
                <a:gd name="T22" fmla="*/ 129 w 149"/>
                <a:gd name="T23" fmla="*/ 51 h 138"/>
                <a:gd name="T24" fmla="*/ 49 w 149"/>
                <a:gd name="T25" fmla="*/ 26 h 138"/>
                <a:gd name="T26" fmla="*/ 1 w 149"/>
                <a:gd name="T27" fmla="*/ 21 h 138"/>
                <a:gd name="T28" fmla="*/ 39 w 149"/>
                <a:gd name="T29" fmla="*/ 15 h 138"/>
                <a:gd name="T30" fmla="*/ 58 w 149"/>
                <a:gd name="T31" fmla="*/ 5 h 138"/>
                <a:gd name="T32" fmla="*/ 67 w 149"/>
                <a:gd name="T33" fmla="*/ 2 h 138"/>
                <a:gd name="T34" fmla="*/ 60 w 149"/>
                <a:gd name="T35" fmla="*/ 10 h 138"/>
                <a:gd name="T36" fmla="*/ 77 w 149"/>
                <a:gd name="T37" fmla="*/ 14 h 138"/>
                <a:gd name="T38" fmla="*/ 73 w 149"/>
                <a:gd name="T39" fmla="*/ 15 h 138"/>
                <a:gd name="T40" fmla="*/ 68 w 149"/>
                <a:gd name="T41" fmla="*/ 8 h 138"/>
                <a:gd name="T42" fmla="*/ 61 w 149"/>
                <a:gd name="T43" fmla="*/ 12 h 138"/>
                <a:gd name="T44" fmla="*/ 60 w 149"/>
                <a:gd name="T45" fmla="*/ 19 h 138"/>
                <a:gd name="T46" fmla="*/ 7 w 149"/>
                <a:gd name="T47" fmla="*/ 17 h 138"/>
                <a:gd name="T48" fmla="*/ 40 w 149"/>
                <a:gd name="T49" fmla="*/ 17 h 138"/>
                <a:gd name="T50" fmla="*/ 60 w 149"/>
                <a:gd name="T51" fmla="*/ 20 h 138"/>
                <a:gd name="T52" fmla="*/ 31 w 149"/>
                <a:gd name="T53" fmla="*/ 20 h 138"/>
                <a:gd name="T54" fmla="*/ 49 w 149"/>
                <a:gd name="T55" fmla="*/ 24 h 138"/>
                <a:gd name="T56" fmla="*/ 87 w 149"/>
                <a:gd name="T57" fmla="*/ 12 h 138"/>
                <a:gd name="T58" fmla="*/ 77 w 149"/>
                <a:gd name="T59" fmla="*/ 14 h 138"/>
                <a:gd name="T60" fmla="*/ 124 w 149"/>
                <a:gd name="T61" fmla="*/ 97 h 138"/>
                <a:gd name="T62" fmla="*/ 101 w 149"/>
                <a:gd name="T63" fmla="*/ 4 h 138"/>
                <a:gd name="T64" fmla="*/ 89 w 149"/>
                <a:gd name="T65" fmla="*/ 14 h 138"/>
                <a:gd name="T66" fmla="*/ 133 w 149"/>
                <a:gd name="T67" fmla="*/ 12 h 138"/>
                <a:gd name="T68" fmla="*/ 131 w 149"/>
                <a:gd name="T69" fmla="*/ 55 h 138"/>
                <a:gd name="T70" fmla="*/ 140 w 149"/>
                <a:gd name="T71" fmla="*/ 24 h 138"/>
                <a:gd name="T72" fmla="*/ 123 w 149"/>
                <a:gd name="T73" fmla="*/ 89 h 138"/>
                <a:gd name="T74" fmla="*/ 135 w 149"/>
                <a:gd name="T75" fmla="*/ 137 h 138"/>
                <a:gd name="T76" fmla="*/ 141 w 149"/>
                <a:gd name="T77" fmla="*/ 116 h 138"/>
                <a:gd name="T78" fmla="*/ 147 w 149"/>
                <a:gd name="T79" fmla="*/ 98 h 138"/>
                <a:gd name="T80" fmla="*/ 131 w 149"/>
                <a:gd name="T81" fmla="*/ 99 h 138"/>
                <a:gd name="T82" fmla="*/ 146 w 149"/>
                <a:gd name="T83" fmla="*/ 94 h 138"/>
                <a:gd name="T84" fmla="*/ 88 w 149"/>
                <a:gd name="T85" fmla="*/ 12 h 138"/>
                <a:gd name="T86" fmla="*/ 95 w 149"/>
                <a:gd name="T87" fmla="*/ 9 h 138"/>
                <a:gd name="T88" fmla="*/ 40 w 149"/>
                <a:gd name="T89" fmla="*/ 19 h 138"/>
                <a:gd name="T90" fmla="*/ 56 w 149"/>
                <a:gd name="T91" fmla="*/ 21 h 138"/>
                <a:gd name="T92" fmla="*/ 141 w 149"/>
                <a:gd name="T93" fmla="*/ 28 h 138"/>
                <a:gd name="T94" fmla="*/ 131 w 149"/>
                <a:gd name="T95" fmla="*/ 66 h 138"/>
                <a:gd name="T96" fmla="*/ 141 w 149"/>
                <a:gd name="T97" fmla="*/ 97 h 138"/>
                <a:gd name="T98" fmla="*/ 143 w 149"/>
                <a:gd name="T99" fmla="*/ 100 h 138"/>
                <a:gd name="T100" fmla="*/ 130 w 149"/>
                <a:gd name="T101" fmla="*/ 108 h 138"/>
                <a:gd name="T102" fmla="*/ 131 w 149"/>
                <a:gd name="T103" fmla="*/ 10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9" h="138">
                  <a:moveTo>
                    <a:pt x="65" y="0"/>
                  </a:moveTo>
                  <a:cubicBezTo>
                    <a:pt x="66" y="0"/>
                    <a:pt x="68" y="1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7" y="4"/>
                  </a:cubicBezTo>
                  <a:cubicBezTo>
                    <a:pt x="65" y="4"/>
                    <a:pt x="63" y="4"/>
                    <a:pt x="62" y="6"/>
                  </a:cubicBezTo>
                  <a:cubicBezTo>
                    <a:pt x="62" y="7"/>
                    <a:pt x="61" y="8"/>
                    <a:pt x="62" y="10"/>
                  </a:cubicBezTo>
                  <a:cubicBezTo>
                    <a:pt x="63" y="9"/>
                    <a:pt x="63" y="8"/>
                    <a:pt x="64" y="7"/>
                  </a:cubicBezTo>
                  <a:cubicBezTo>
                    <a:pt x="66" y="6"/>
                    <a:pt x="67" y="5"/>
                    <a:pt x="68" y="5"/>
                  </a:cubicBezTo>
                  <a:cubicBezTo>
                    <a:pt x="69" y="5"/>
                    <a:pt x="70" y="5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8"/>
                    <a:pt x="69" y="8"/>
                    <a:pt x="69" y="9"/>
                  </a:cubicBezTo>
                  <a:cubicBezTo>
                    <a:pt x="68" y="11"/>
                    <a:pt x="67" y="12"/>
                    <a:pt x="67" y="16"/>
                  </a:cubicBezTo>
                  <a:cubicBezTo>
                    <a:pt x="70" y="16"/>
                    <a:pt x="71" y="15"/>
                    <a:pt x="72" y="14"/>
                  </a:cubicBezTo>
                  <a:cubicBezTo>
                    <a:pt x="74" y="11"/>
                    <a:pt x="71" y="5"/>
                    <a:pt x="70" y="3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1"/>
                    <a:pt x="72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1"/>
                    <a:pt x="77" y="3"/>
                    <a:pt x="78" y="5"/>
                  </a:cubicBezTo>
                  <a:cubicBezTo>
                    <a:pt x="79" y="7"/>
                    <a:pt x="79" y="9"/>
                    <a:pt x="79" y="11"/>
                  </a:cubicBezTo>
                  <a:cubicBezTo>
                    <a:pt x="88" y="5"/>
                    <a:pt x="99" y="2"/>
                    <a:pt x="110" y="2"/>
                  </a:cubicBezTo>
                  <a:cubicBezTo>
                    <a:pt x="131" y="2"/>
                    <a:pt x="145" y="14"/>
                    <a:pt x="147" y="33"/>
                  </a:cubicBezTo>
                  <a:cubicBezTo>
                    <a:pt x="148" y="45"/>
                    <a:pt x="142" y="55"/>
                    <a:pt x="137" y="65"/>
                  </a:cubicBezTo>
                  <a:cubicBezTo>
                    <a:pt x="131" y="75"/>
                    <a:pt x="125" y="85"/>
                    <a:pt x="126" y="97"/>
                  </a:cubicBezTo>
                  <a:cubicBezTo>
                    <a:pt x="127" y="97"/>
                    <a:pt x="130" y="96"/>
                    <a:pt x="132" y="95"/>
                  </a:cubicBezTo>
                  <a:cubicBezTo>
                    <a:pt x="135" y="93"/>
                    <a:pt x="138" y="91"/>
                    <a:pt x="142" y="91"/>
                  </a:cubicBezTo>
                  <a:cubicBezTo>
                    <a:pt x="144" y="91"/>
                    <a:pt x="145" y="92"/>
                    <a:pt x="147" y="93"/>
                  </a:cubicBezTo>
                  <a:cubicBezTo>
                    <a:pt x="147" y="93"/>
                    <a:pt x="147" y="93"/>
                    <a:pt x="147" y="93"/>
                  </a:cubicBezTo>
                  <a:cubicBezTo>
                    <a:pt x="149" y="96"/>
                    <a:pt x="149" y="101"/>
                    <a:pt x="149" y="106"/>
                  </a:cubicBezTo>
                  <a:cubicBezTo>
                    <a:pt x="148" y="109"/>
                    <a:pt x="148" y="112"/>
                    <a:pt x="149" y="114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6" y="117"/>
                    <a:pt x="143" y="118"/>
                    <a:pt x="141" y="118"/>
                  </a:cubicBezTo>
                  <a:cubicBezTo>
                    <a:pt x="137" y="118"/>
                    <a:pt x="134" y="116"/>
                    <a:pt x="130" y="114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26"/>
                    <a:pt x="130" y="136"/>
                    <a:pt x="141" y="136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39" y="138"/>
                    <a:pt x="138" y="138"/>
                    <a:pt x="137" y="138"/>
                  </a:cubicBezTo>
                  <a:cubicBezTo>
                    <a:pt x="123" y="138"/>
                    <a:pt x="123" y="125"/>
                    <a:pt x="123" y="112"/>
                  </a:cubicBezTo>
                  <a:cubicBezTo>
                    <a:pt x="123" y="108"/>
                    <a:pt x="123" y="105"/>
                    <a:pt x="123" y="102"/>
                  </a:cubicBezTo>
                  <a:cubicBezTo>
                    <a:pt x="123" y="99"/>
                    <a:pt x="122" y="96"/>
                    <a:pt x="122" y="9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2" y="93"/>
                    <a:pt x="122" y="93"/>
                    <a:pt x="122" y="93"/>
                  </a:cubicBezTo>
                  <a:cubicBezTo>
                    <a:pt x="121" y="92"/>
                    <a:pt x="121" y="91"/>
                    <a:pt x="121" y="90"/>
                  </a:cubicBezTo>
                  <a:cubicBezTo>
                    <a:pt x="120" y="84"/>
                    <a:pt x="118" y="78"/>
                    <a:pt x="120" y="70"/>
                  </a:cubicBezTo>
                  <a:cubicBezTo>
                    <a:pt x="122" y="64"/>
                    <a:pt x="125" y="57"/>
                    <a:pt x="129" y="51"/>
                  </a:cubicBezTo>
                  <a:cubicBezTo>
                    <a:pt x="136" y="39"/>
                    <a:pt x="143" y="27"/>
                    <a:pt x="132" y="13"/>
                  </a:cubicBezTo>
                  <a:cubicBezTo>
                    <a:pt x="126" y="11"/>
                    <a:pt x="121" y="10"/>
                    <a:pt x="115" y="10"/>
                  </a:cubicBezTo>
                  <a:cubicBezTo>
                    <a:pt x="104" y="10"/>
                    <a:pt x="93" y="14"/>
                    <a:pt x="83" y="18"/>
                  </a:cubicBezTo>
                  <a:cubicBezTo>
                    <a:pt x="72" y="22"/>
                    <a:pt x="61" y="26"/>
                    <a:pt x="49" y="26"/>
                  </a:cubicBezTo>
                  <a:cubicBezTo>
                    <a:pt x="48" y="26"/>
                    <a:pt x="47" y="26"/>
                    <a:pt x="45" y="26"/>
                  </a:cubicBezTo>
                  <a:cubicBezTo>
                    <a:pt x="40" y="25"/>
                    <a:pt x="35" y="23"/>
                    <a:pt x="30" y="22"/>
                  </a:cubicBezTo>
                  <a:cubicBezTo>
                    <a:pt x="25" y="19"/>
                    <a:pt x="19" y="17"/>
                    <a:pt x="13" y="17"/>
                  </a:cubicBezTo>
                  <a:cubicBezTo>
                    <a:pt x="9" y="17"/>
                    <a:pt x="4" y="19"/>
                    <a:pt x="1" y="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5"/>
                    <a:pt x="11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13"/>
                    <a:pt x="33" y="14"/>
                    <a:pt x="39" y="15"/>
                  </a:cubicBezTo>
                  <a:cubicBezTo>
                    <a:pt x="46" y="16"/>
                    <a:pt x="53" y="17"/>
                    <a:pt x="59" y="17"/>
                  </a:cubicBezTo>
                  <a:cubicBezTo>
                    <a:pt x="61" y="16"/>
                    <a:pt x="60" y="13"/>
                    <a:pt x="59" y="10"/>
                  </a:cubicBezTo>
                  <a:cubicBezTo>
                    <a:pt x="58" y="8"/>
                    <a:pt x="58" y="7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4"/>
                    <a:pt x="59" y="3"/>
                    <a:pt x="60" y="3"/>
                  </a:cubicBezTo>
                  <a:cubicBezTo>
                    <a:pt x="62" y="1"/>
                    <a:pt x="63" y="0"/>
                    <a:pt x="65" y="0"/>
                  </a:cubicBezTo>
                  <a:close/>
                  <a:moveTo>
                    <a:pt x="67" y="2"/>
                  </a:moveTo>
                  <a:cubicBezTo>
                    <a:pt x="65" y="1"/>
                    <a:pt x="63" y="2"/>
                    <a:pt x="61" y="4"/>
                  </a:cubicBezTo>
                  <a:cubicBezTo>
                    <a:pt x="60" y="4"/>
                    <a:pt x="60" y="5"/>
                    <a:pt x="59" y="5"/>
                  </a:cubicBezTo>
                  <a:cubicBezTo>
                    <a:pt x="59" y="7"/>
                    <a:pt x="60" y="8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8"/>
                    <a:pt x="60" y="7"/>
                    <a:pt x="61" y="5"/>
                  </a:cubicBezTo>
                  <a:cubicBezTo>
                    <a:pt x="62" y="3"/>
                    <a:pt x="65" y="3"/>
                    <a:pt x="66" y="2"/>
                  </a:cubicBezTo>
                  <a:cubicBezTo>
                    <a:pt x="66" y="2"/>
                    <a:pt x="67" y="2"/>
                    <a:pt x="67" y="2"/>
                  </a:cubicBezTo>
                  <a:close/>
                  <a:moveTo>
                    <a:pt x="77" y="14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8" y="11"/>
                    <a:pt x="78" y="8"/>
                    <a:pt x="77" y="6"/>
                  </a:cubicBezTo>
                  <a:cubicBezTo>
                    <a:pt x="75" y="3"/>
                    <a:pt x="73" y="1"/>
                    <a:pt x="72" y="2"/>
                  </a:cubicBezTo>
                  <a:cubicBezTo>
                    <a:pt x="73" y="5"/>
                    <a:pt x="76" y="11"/>
                    <a:pt x="73" y="15"/>
                  </a:cubicBezTo>
                  <a:cubicBezTo>
                    <a:pt x="72" y="16"/>
                    <a:pt x="70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2"/>
                    <a:pt x="66" y="10"/>
                    <a:pt x="68" y="8"/>
                  </a:cubicBezTo>
                  <a:cubicBezTo>
                    <a:pt x="68" y="8"/>
                    <a:pt x="68" y="7"/>
                    <a:pt x="69" y="7"/>
                  </a:cubicBezTo>
                  <a:cubicBezTo>
                    <a:pt x="69" y="6"/>
                    <a:pt x="68" y="6"/>
                    <a:pt x="68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4" y="10"/>
                    <a:pt x="63" y="11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7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3" y="18"/>
                    <a:pt x="46" y="17"/>
                    <a:pt x="39" y="16"/>
                  </a:cubicBezTo>
                  <a:cubicBezTo>
                    <a:pt x="32" y="15"/>
                    <a:pt x="26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5" y="14"/>
                    <a:pt x="11" y="15"/>
                    <a:pt x="7" y="17"/>
                  </a:cubicBezTo>
                  <a:cubicBezTo>
                    <a:pt x="9" y="16"/>
                    <a:pt x="11" y="16"/>
                    <a:pt x="13" y="16"/>
                  </a:cubicBezTo>
                  <a:cubicBezTo>
                    <a:pt x="18" y="16"/>
                    <a:pt x="24" y="18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7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5" y="17"/>
                    <a:pt x="49" y="18"/>
                    <a:pt x="54" y="19"/>
                  </a:cubicBezTo>
                  <a:cubicBezTo>
                    <a:pt x="55" y="19"/>
                    <a:pt x="57" y="20"/>
                    <a:pt x="58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3"/>
                    <a:pt x="53" y="24"/>
                    <a:pt x="50" y="24"/>
                  </a:cubicBezTo>
                  <a:cubicBezTo>
                    <a:pt x="47" y="24"/>
                    <a:pt x="43" y="23"/>
                    <a:pt x="40" y="22"/>
                  </a:cubicBezTo>
                  <a:cubicBezTo>
                    <a:pt x="37" y="21"/>
                    <a:pt x="34" y="20"/>
                    <a:pt x="31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1" y="20"/>
                    <a:pt x="31" y="20"/>
                  </a:cubicBezTo>
                  <a:cubicBezTo>
                    <a:pt x="36" y="22"/>
                    <a:pt x="41" y="24"/>
                    <a:pt x="46" y="24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61" y="24"/>
                    <a:pt x="72" y="20"/>
                    <a:pt x="82" y="16"/>
                  </a:cubicBezTo>
                  <a:cubicBezTo>
                    <a:pt x="84" y="16"/>
                    <a:pt x="86" y="15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7" y="13"/>
                    <a:pt x="87" y="12"/>
                    <a:pt x="87" y="12"/>
                  </a:cubicBezTo>
                  <a:cubicBezTo>
                    <a:pt x="88" y="10"/>
                    <a:pt x="91" y="9"/>
                    <a:pt x="94" y="7"/>
                  </a:cubicBezTo>
                  <a:cubicBezTo>
                    <a:pt x="97" y="7"/>
                    <a:pt x="99" y="6"/>
                    <a:pt x="100" y="5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92" y="6"/>
                    <a:pt x="84" y="9"/>
                    <a:pt x="77" y="14"/>
                  </a:cubicBezTo>
                  <a:close/>
                  <a:moveTo>
                    <a:pt x="126" y="98"/>
                  </a:moveTo>
                  <a:cubicBezTo>
                    <a:pt x="126" y="98"/>
                    <a:pt x="125" y="98"/>
                    <a:pt x="125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85"/>
                    <a:pt x="129" y="74"/>
                    <a:pt x="135" y="64"/>
                  </a:cubicBezTo>
                  <a:cubicBezTo>
                    <a:pt x="141" y="54"/>
                    <a:pt x="147" y="45"/>
                    <a:pt x="146" y="34"/>
                  </a:cubicBezTo>
                  <a:cubicBezTo>
                    <a:pt x="144" y="15"/>
                    <a:pt x="130" y="4"/>
                    <a:pt x="110" y="4"/>
                  </a:cubicBezTo>
                  <a:cubicBezTo>
                    <a:pt x="107" y="4"/>
                    <a:pt x="104" y="4"/>
                    <a:pt x="101" y="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6"/>
                    <a:pt x="102" y="6"/>
                    <a:pt x="102" y="7"/>
                  </a:cubicBezTo>
                  <a:cubicBezTo>
                    <a:pt x="101" y="9"/>
                    <a:pt x="99" y="10"/>
                    <a:pt x="96" y="11"/>
                  </a:cubicBezTo>
                  <a:cubicBezTo>
                    <a:pt x="93" y="11"/>
                    <a:pt x="90" y="12"/>
                    <a:pt x="89" y="14"/>
                  </a:cubicBezTo>
                  <a:cubicBezTo>
                    <a:pt x="97" y="11"/>
                    <a:pt x="106" y="8"/>
                    <a:pt x="115" y="8"/>
                  </a:cubicBezTo>
                  <a:cubicBezTo>
                    <a:pt x="121" y="8"/>
                    <a:pt x="127" y="9"/>
                    <a:pt x="132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45" y="27"/>
                    <a:pt x="137" y="40"/>
                    <a:pt x="130" y="52"/>
                  </a:cubicBezTo>
                  <a:cubicBezTo>
                    <a:pt x="126" y="58"/>
                    <a:pt x="123" y="64"/>
                    <a:pt x="122" y="71"/>
                  </a:cubicBezTo>
                  <a:cubicBezTo>
                    <a:pt x="120" y="76"/>
                    <a:pt x="121" y="80"/>
                    <a:pt x="121" y="84"/>
                  </a:cubicBezTo>
                  <a:cubicBezTo>
                    <a:pt x="122" y="72"/>
                    <a:pt x="126" y="63"/>
                    <a:pt x="131" y="55"/>
                  </a:cubicBezTo>
                  <a:cubicBezTo>
                    <a:pt x="135" y="47"/>
                    <a:pt x="139" y="39"/>
                    <a:pt x="140" y="28"/>
                  </a:cubicBezTo>
                  <a:cubicBezTo>
                    <a:pt x="139" y="27"/>
                    <a:pt x="138" y="25"/>
                    <a:pt x="139" y="24"/>
                  </a:cubicBezTo>
                  <a:cubicBezTo>
                    <a:pt x="139" y="24"/>
                    <a:pt x="139" y="24"/>
                    <a:pt x="140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1" y="24"/>
                    <a:pt x="142" y="24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5" y="43"/>
                    <a:pt x="139" y="55"/>
                    <a:pt x="133" y="66"/>
                  </a:cubicBezTo>
                  <a:cubicBezTo>
                    <a:pt x="129" y="73"/>
                    <a:pt x="125" y="81"/>
                    <a:pt x="123" y="89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3" y="94"/>
                    <a:pt x="124" y="97"/>
                    <a:pt x="124" y="102"/>
                  </a:cubicBezTo>
                  <a:cubicBezTo>
                    <a:pt x="125" y="105"/>
                    <a:pt x="125" y="108"/>
                    <a:pt x="125" y="112"/>
                  </a:cubicBezTo>
                  <a:cubicBezTo>
                    <a:pt x="125" y="124"/>
                    <a:pt x="125" y="135"/>
                    <a:pt x="135" y="137"/>
                  </a:cubicBezTo>
                  <a:cubicBezTo>
                    <a:pt x="129" y="133"/>
                    <a:pt x="129" y="124"/>
                    <a:pt x="129" y="115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3" y="115"/>
                    <a:pt x="137" y="116"/>
                    <a:pt x="141" y="116"/>
                  </a:cubicBezTo>
                  <a:cubicBezTo>
                    <a:pt x="143" y="116"/>
                    <a:pt x="145" y="115"/>
                    <a:pt x="147" y="114"/>
                  </a:cubicBezTo>
                  <a:cubicBezTo>
                    <a:pt x="147" y="112"/>
                    <a:pt x="147" y="109"/>
                    <a:pt x="147" y="106"/>
                  </a:cubicBezTo>
                  <a:cubicBezTo>
                    <a:pt x="147" y="103"/>
                    <a:pt x="147" y="100"/>
                    <a:pt x="147" y="98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6" y="99"/>
                    <a:pt x="145" y="99"/>
                    <a:pt x="144" y="99"/>
                  </a:cubicBezTo>
                  <a:cubicBezTo>
                    <a:pt x="143" y="99"/>
                    <a:pt x="142" y="99"/>
                    <a:pt x="141" y="99"/>
                  </a:cubicBezTo>
                  <a:cubicBezTo>
                    <a:pt x="138" y="98"/>
                    <a:pt x="136" y="97"/>
                    <a:pt x="134" y="98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7" y="93"/>
                    <a:pt x="142" y="93"/>
                    <a:pt x="147" y="97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96"/>
                    <a:pt x="146" y="95"/>
                    <a:pt x="146" y="94"/>
                  </a:cubicBezTo>
                  <a:cubicBezTo>
                    <a:pt x="145" y="93"/>
                    <a:pt x="143" y="93"/>
                    <a:pt x="142" y="93"/>
                  </a:cubicBezTo>
                  <a:cubicBezTo>
                    <a:pt x="139" y="93"/>
                    <a:pt x="136" y="94"/>
                    <a:pt x="133" y="96"/>
                  </a:cubicBezTo>
                  <a:cubicBezTo>
                    <a:pt x="130" y="97"/>
                    <a:pt x="128" y="98"/>
                    <a:pt x="126" y="98"/>
                  </a:cubicBezTo>
                  <a:close/>
                  <a:moveTo>
                    <a:pt x="88" y="12"/>
                  </a:moveTo>
                  <a:cubicBezTo>
                    <a:pt x="90" y="11"/>
                    <a:pt x="93" y="10"/>
                    <a:pt x="95" y="9"/>
                  </a:cubicBezTo>
                  <a:cubicBezTo>
                    <a:pt x="98" y="8"/>
                    <a:pt x="100" y="8"/>
                    <a:pt x="101" y="7"/>
                  </a:cubicBezTo>
                  <a:cubicBezTo>
                    <a:pt x="101" y="7"/>
                    <a:pt x="101" y="6"/>
                    <a:pt x="101" y="6"/>
                  </a:cubicBezTo>
                  <a:cubicBezTo>
                    <a:pt x="99" y="7"/>
                    <a:pt x="97" y="8"/>
                    <a:pt x="95" y="9"/>
                  </a:cubicBezTo>
                  <a:cubicBezTo>
                    <a:pt x="92" y="10"/>
                    <a:pt x="89" y="11"/>
                    <a:pt x="88" y="12"/>
                  </a:cubicBezTo>
                  <a:close/>
                  <a:moveTo>
                    <a:pt x="56" y="21"/>
                  </a:moveTo>
                  <a:cubicBezTo>
                    <a:pt x="55" y="21"/>
                    <a:pt x="54" y="21"/>
                    <a:pt x="53" y="20"/>
                  </a:cubicBezTo>
                  <a:cubicBezTo>
                    <a:pt x="49" y="19"/>
                    <a:pt x="45" y="19"/>
                    <a:pt x="40" y="19"/>
                  </a:cubicBezTo>
                  <a:cubicBezTo>
                    <a:pt x="39" y="19"/>
                    <a:pt x="37" y="19"/>
                    <a:pt x="35" y="19"/>
                  </a:cubicBezTo>
                  <a:cubicBezTo>
                    <a:pt x="37" y="20"/>
                    <a:pt x="38" y="20"/>
                    <a:pt x="40" y="20"/>
                  </a:cubicBezTo>
                  <a:cubicBezTo>
                    <a:pt x="44" y="21"/>
                    <a:pt x="47" y="22"/>
                    <a:pt x="50" y="22"/>
                  </a:cubicBezTo>
                  <a:cubicBezTo>
                    <a:pt x="52" y="22"/>
                    <a:pt x="54" y="22"/>
                    <a:pt x="56" y="21"/>
                  </a:cubicBezTo>
                  <a:close/>
                  <a:moveTo>
                    <a:pt x="141" y="27"/>
                  </a:moveTo>
                  <a:cubicBezTo>
                    <a:pt x="141" y="26"/>
                    <a:pt x="141" y="26"/>
                    <a:pt x="140" y="25"/>
                  </a:cubicBezTo>
                  <a:cubicBezTo>
                    <a:pt x="141" y="26"/>
                    <a:pt x="141" y="27"/>
                    <a:pt x="141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40"/>
                    <a:pt x="136" y="48"/>
                    <a:pt x="132" y="56"/>
                  </a:cubicBezTo>
                  <a:cubicBezTo>
                    <a:pt x="128" y="64"/>
                    <a:pt x="123" y="72"/>
                    <a:pt x="123" y="84"/>
                  </a:cubicBezTo>
                  <a:cubicBezTo>
                    <a:pt x="125" y="77"/>
                    <a:pt x="128" y="71"/>
                    <a:pt x="131" y="66"/>
                  </a:cubicBezTo>
                  <a:cubicBezTo>
                    <a:pt x="138" y="54"/>
                    <a:pt x="144" y="43"/>
                    <a:pt x="141" y="27"/>
                  </a:cubicBezTo>
                  <a:close/>
                  <a:moveTo>
                    <a:pt x="145" y="98"/>
                  </a:moveTo>
                  <a:cubicBezTo>
                    <a:pt x="142" y="95"/>
                    <a:pt x="139" y="95"/>
                    <a:pt x="136" y="96"/>
                  </a:cubicBezTo>
                  <a:cubicBezTo>
                    <a:pt x="138" y="96"/>
                    <a:pt x="140" y="97"/>
                    <a:pt x="141" y="97"/>
                  </a:cubicBezTo>
                  <a:cubicBezTo>
                    <a:pt x="143" y="98"/>
                    <a:pt x="144" y="98"/>
                    <a:pt x="145" y="98"/>
                  </a:cubicBezTo>
                  <a:close/>
                  <a:moveTo>
                    <a:pt x="132" y="100"/>
                  </a:move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6" y="102"/>
                    <a:pt x="146" y="108"/>
                    <a:pt x="146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15"/>
                    <a:pt x="132" y="112"/>
                    <a:pt x="130" y="108"/>
                  </a:cubicBezTo>
                  <a:cubicBezTo>
                    <a:pt x="129" y="105"/>
                    <a:pt x="129" y="102"/>
                    <a:pt x="132" y="100"/>
                  </a:cubicBezTo>
                  <a:close/>
                  <a:moveTo>
                    <a:pt x="142" y="101"/>
                  </a:moveTo>
                  <a:cubicBezTo>
                    <a:pt x="133" y="101"/>
                    <a:pt x="133" y="101"/>
                    <a:pt x="133" y="101"/>
                  </a:cubicBezTo>
                  <a:cubicBezTo>
                    <a:pt x="131" y="103"/>
                    <a:pt x="130" y="105"/>
                    <a:pt x="131" y="107"/>
                  </a:cubicBezTo>
                  <a:cubicBezTo>
                    <a:pt x="133" y="111"/>
                    <a:pt x="138" y="113"/>
                    <a:pt x="144" y="112"/>
                  </a:cubicBezTo>
                  <a:cubicBezTo>
                    <a:pt x="145" y="106"/>
                    <a:pt x="144" y="103"/>
                    <a:pt x="142" y="10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l-PL" dirty="0"/>
            </a:p>
          </p:txBody>
        </p:sp>
        <p:sp>
          <p:nvSpPr>
            <p:cNvPr id="123" name="Dowolny kształt 51"/>
            <p:cNvSpPr>
              <a:spLocks noEditPoints="1"/>
            </p:cNvSpPr>
            <p:nvPr/>
          </p:nvSpPr>
          <p:spPr bwMode="auto">
            <a:xfrm>
              <a:off x="4205288" y="5753100"/>
              <a:ext cx="303213" cy="344488"/>
            </a:xfrm>
            <a:custGeom>
              <a:avLst/>
              <a:gdLst>
                <a:gd name="T0" fmla="*/ 47 w 135"/>
                <a:gd name="T1" fmla="*/ 133 h 153"/>
                <a:gd name="T2" fmla="*/ 91 w 135"/>
                <a:gd name="T3" fmla="*/ 114 h 153"/>
                <a:gd name="T4" fmla="*/ 47 w 135"/>
                <a:gd name="T5" fmla="*/ 138 h 153"/>
                <a:gd name="T6" fmla="*/ 0 w 135"/>
                <a:gd name="T7" fmla="*/ 124 h 153"/>
                <a:gd name="T8" fmla="*/ 4 w 135"/>
                <a:gd name="T9" fmla="*/ 133 h 153"/>
                <a:gd name="T10" fmla="*/ 97 w 135"/>
                <a:gd name="T11" fmla="*/ 109 h 153"/>
                <a:gd name="T12" fmla="*/ 100 w 135"/>
                <a:gd name="T13" fmla="*/ 94 h 153"/>
                <a:gd name="T14" fmla="*/ 125 w 135"/>
                <a:gd name="T15" fmla="*/ 22 h 153"/>
                <a:gd name="T16" fmla="*/ 101 w 135"/>
                <a:gd name="T17" fmla="*/ 15 h 153"/>
                <a:gd name="T18" fmla="*/ 114 w 135"/>
                <a:gd name="T19" fmla="*/ 5 h 153"/>
                <a:gd name="T20" fmla="*/ 132 w 135"/>
                <a:gd name="T21" fmla="*/ 30 h 153"/>
                <a:gd name="T22" fmla="*/ 107 w 135"/>
                <a:gd name="T23" fmla="*/ 106 h 153"/>
                <a:gd name="T24" fmla="*/ 100 w 135"/>
                <a:gd name="T25" fmla="*/ 137 h 153"/>
                <a:gd name="T26" fmla="*/ 95 w 135"/>
                <a:gd name="T27" fmla="*/ 113 h 153"/>
                <a:gd name="T28" fmla="*/ 47 w 135"/>
                <a:gd name="T29" fmla="*/ 133 h 153"/>
                <a:gd name="T30" fmla="*/ 102 w 135"/>
                <a:gd name="T31" fmla="*/ 107 h 153"/>
                <a:gd name="T32" fmla="*/ 128 w 135"/>
                <a:gd name="T33" fmla="*/ 36 h 153"/>
                <a:gd name="T34" fmla="*/ 102 w 135"/>
                <a:gd name="T35" fmla="*/ 107 h 153"/>
                <a:gd name="T36" fmla="*/ 114 w 135"/>
                <a:gd name="T37" fmla="*/ 110 h 153"/>
                <a:gd name="T38" fmla="*/ 118 w 135"/>
                <a:gd name="T39" fmla="*/ 128 h 153"/>
                <a:gd name="T40" fmla="*/ 114 w 135"/>
                <a:gd name="T41" fmla="*/ 110 h 153"/>
                <a:gd name="T42" fmla="*/ 104 w 135"/>
                <a:gd name="T43" fmla="*/ 110 h 153"/>
                <a:gd name="T44" fmla="*/ 102 w 135"/>
                <a:gd name="T45" fmla="*/ 131 h 153"/>
                <a:gd name="T46" fmla="*/ 115 w 135"/>
                <a:gd name="T47" fmla="*/ 133 h 153"/>
                <a:gd name="T48" fmla="*/ 104 w 135"/>
                <a:gd name="T49" fmla="*/ 11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5" h="153">
                  <a:moveTo>
                    <a:pt x="47" y="133"/>
                  </a:moveTo>
                  <a:cubicBezTo>
                    <a:pt x="62" y="133"/>
                    <a:pt x="76" y="119"/>
                    <a:pt x="91" y="114"/>
                  </a:cubicBezTo>
                  <a:cubicBezTo>
                    <a:pt x="82" y="120"/>
                    <a:pt x="63" y="134"/>
                    <a:pt x="47" y="138"/>
                  </a:cubicBezTo>
                  <a:cubicBezTo>
                    <a:pt x="28" y="143"/>
                    <a:pt x="0" y="144"/>
                    <a:pt x="0" y="124"/>
                  </a:cubicBezTo>
                  <a:cubicBezTo>
                    <a:pt x="6" y="123"/>
                    <a:pt x="1" y="132"/>
                    <a:pt x="4" y="133"/>
                  </a:cubicBezTo>
                  <a:cubicBezTo>
                    <a:pt x="38" y="148"/>
                    <a:pt x="65" y="113"/>
                    <a:pt x="97" y="109"/>
                  </a:cubicBezTo>
                  <a:cubicBezTo>
                    <a:pt x="98" y="104"/>
                    <a:pt x="100" y="100"/>
                    <a:pt x="100" y="94"/>
                  </a:cubicBezTo>
                  <a:cubicBezTo>
                    <a:pt x="109" y="85"/>
                    <a:pt x="131" y="46"/>
                    <a:pt x="125" y="22"/>
                  </a:cubicBezTo>
                  <a:cubicBezTo>
                    <a:pt x="123" y="12"/>
                    <a:pt x="109" y="0"/>
                    <a:pt x="101" y="15"/>
                  </a:cubicBezTo>
                  <a:cubicBezTo>
                    <a:pt x="97" y="9"/>
                    <a:pt x="107" y="4"/>
                    <a:pt x="114" y="5"/>
                  </a:cubicBezTo>
                  <a:cubicBezTo>
                    <a:pt x="125" y="6"/>
                    <a:pt x="131" y="18"/>
                    <a:pt x="132" y="30"/>
                  </a:cubicBezTo>
                  <a:cubicBezTo>
                    <a:pt x="135" y="56"/>
                    <a:pt x="111" y="90"/>
                    <a:pt x="107" y="106"/>
                  </a:cubicBezTo>
                  <a:cubicBezTo>
                    <a:pt x="133" y="105"/>
                    <a:pt x="126" y="153"/>
                    <a:pt x="100" y="137"/>
                  </a:cubicBezTo>
                  <a:cubicBezTo>
                    <a:pt x="97" y="130"/>
                    <a:pt x="98" y="120"/>
                    <a:pt x="95" y="113"/>
                  </a:cubicBezTo>
                  <a:cubicBezTo>
                    <a:pt x="78" y="113"/>
                    <a:pt x="63" y="127"/>
                    <a:pt x="47" y="133"/>
                  </a:cubicBezTo>
                  <a:close/>
                  <a:moveTo>
                    <a:pt x="102" y="107"/>
                  </a:moveTo>
                  <a:cubicBezTo>
                    <a:pt x="112" y="84"/>
                    <a:pt x="130" y="63"/>
                    <a:pt x="128" y="36"/>
                  </a:cubicBezTo>
                  <a:cubicBezTo>
                    <a:pt x="126" y="65"/>
                    <a:pt x="105" y="83"/>
                    <a:pt x="102" y="107"/>
                  </a:cubicBezTo>
                  <a:close/>
                  <a:moveTo>
                    <a:pt x="114" y="110"/>
                  </a:moveTo>
                  <a:cubicBezTo>
                    <a:pt x="117" y="118"/>
                    <a:pt x="121" y="121"/>
                    <a:pt x="118" y="128"/>
                  </a:cubicBezTo>
                  <a:cubicBezTo>
                    <a:pt x="128" y="125"/>
                    <a:pt x="119" y="112"/>
                    <a:pt x="114" y="110"/>
                  </a:cubicBezTo>
                  <a:close/>
                  <a:moveTo>
                    <a:pt x="104" y="110"/>
                  </a:moveTo>
                  <a:cubicBezTo>
                    <a:pt x="100" y="114"/>
                    <a:pt x="100" y="125"/>
                    <a:pt x="102" y="131"/>
                  </a:cubicBezTo>
                  <a:cubicBezTo>
                    <a:pt x="108" y="132"/>
                    <a:pt x="110" y="135"/>
                    <a:pt x="115" y="133"/>
                  </a:cubicBezTo>
                  <a:cubicBezTo>
                    <a:pt x="120" y="121"/>
                    <a:pt x="114" y="111"/>
                    <a:pt x="104" y="1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l-PL" dirty="0"/>
            </a:p>
          </p:txBody>
        </p:sp>
        <p:sp>
          <p:nvSpPr>
            <p:cNvPr id="124" name="Dowolny kształt 52"/>
            <p:cNvSpPr>
              <a:spLocks noEditPoints="1"/>
            </p:cNvSpPr>
            <p:nvPr/>
          </p:nvSpPr>
          <p:spPr bwMode="auto">
            <a:xfrm>
              <a:off x="4202113" y="5762625"/>
              <a:ext cx="306388" cy="311150"/>
            </a:xfrm>
            <a:custGeom>
              <a:avLst/>
              <a:gdLst>
                <a:gd name="T0" fmla="*/ 0 w 136"/>
                <a:gd name="T1" fmla="*/ 120 h 138"/>
                <a:gd name="T2" fmla="*/ 4 w 136"/>
                <a:gd name="T3" fmla="*/ 120 h 138"/>
                <a:gd name="T4" fmla="*/ 23 w 136"/>
                <a:gd name="T5" fmla="*/ 132 h 138"/>
                <a:gd name="T6" fmla="*/ 97 w 136"/>
                <a:gd name="T7" fmla="*/ 104 h 138"/>
                <a:gd name="T8" fmla="*/ 100 w 136"/>
                <a:gd name="T9" fmla="*/ 90 h 138"/>
                <a:gd name="T10" fmla="*/ 103 w 136"/>
                <a:gd name="T11" fmla="*/ 11 h 138"/>
                <a:gd name="T12" fmla="*/ 101 w 136"/>
                <a:gd name="T13" fmla="*/ 6 h 138"/>
                <a:gd name="T14" fmla="*/ 134 w 136"/>
                <a:gd name="T15" fmla="*/ 26 h 138"/>
                <a:gd name="T16" fmla="*/ 125 w 136"/>
                <a:gd name="T17" fmla="*/ 119 h 138"/>
                <a:gd name="T18" fmla="*/ 100 w 136"/>
                <a:gd name="T19" fmla="*/ 133 h 138"/>
                <a:gd name="T20" fmla="*/ 96 w 136"/>
                <a:gd name="T21" fmla="*/ 110 h 138"/>
                <a:gd name="T22" fmla="*/ 87 w 136"/>
                <a:gd name="T23" fmla="*/ 115 h 138"/>
                <a:gd name="T24" fmla="*/ 5 w 136"/>
                <a:gd name="T25" fmla="*/ 129 h 138"/>
                <a:gd name="T26" fmla="*/ 48 w 136"/>
                <a:gd name="T27" fmla="*/ 134 h 138"/>
                <a:gd name="T28" fmla="*/ 48 w 136"/>
                <a:gd name="T29" fmla="*/ 129 h 138"/>
                <a:gd name="T30" fmla="*/ 65 w 136"/>
                <a:gd name="T31" fmla="*/ 120 h 138"/>
                <a:gd name="T32" fmla="*/ 97 w 136"/>
                <a:gd name="T33" fmla="*/ 108 h 138"/>
                <a:gd name="T34" fmla="*/ 97 w 136"/>
                <a:gd name="T35" fmla="*/ 109 h 138"/>
                <a:gd name="T36" fmla="*/ 111 w 136"/>
                <a:gd name="T37" fmla="*/ 135 h 138"/>
                <a:gd name="T38" fmla="*/ 118 w 136"/>
                <a:gd name="T39" fmla="*/ 125 h 138"/>
                <a:gd name="T40" fmla="*/ 117 w 136"/>
                <a:gd name="T41" fmla="*/ 129 h 138"/>
                <a:gd name="T42" fmla="*/ 108 w 136"/>
                <a:gd name="T43" fmla="*/ 129 h 138"/>
                <a:gd name="T44" fmla="*/ 103 w 136"/>
                <a:gd name="T45" fmla="*/ 128 h 138"/>
                <a:gd name="T46" fmla="*/ 105 w 136"/>
                <a:gd name="T47" fmla="*/ 105 h 138"/>
                <a:gd name="T48" fmla="*/ 118 w 136"/>
                <a:gd name="T49" fmla="*/ 124 h 138"/>
                <a:gd name="T50" fmla="*/ 114 w 136"/>
                <a:gd name="T51" fmla="*/ 105 h 138"/>
                <a:gd name="T52" fmla="*/ 108 w 136"/>
                <a:gd name="T53" fmla="*/ 102 h 138"/>
                <a:gd name="T54" fmla="*/ 115 w 136"/>
                <a:gd name="T55" fmla="*/ 82 h 138"/>
                <a:gd name="T56" fmla="*/ 102 w 136"/>
                <a:gd name="T57" fmla="*/ 7 h 138"/>
                <a:gd name="T58" fmla="*/ 127 w 136"/>
                <a:gd name="T59" fmla="*/ 18 h 138"/>
                <a:gd name="T60" fmla="*/ 98 w 136"/>
                <a:gd name="T61" fmla="*/ 105 h 138"/>
                <a:gd name="T62" fmla="*/ 23 w 136"/>
                <a:gd name="T63" fmla="*/ 133 h 138"/>
                <a:gd name="T64" fmla="*/ 104 w 136"/>
                <a:gd name="T65" fmla="*/ 127 h 138"/>
                <a:gd name="T66" fmla="*/ 115 w 136"/>
                <a:gd name="T67" fmla="*/ 113 h 138"/>
                <a:gd name="T68" fmla="*/ 89 w 136"/>
                <a:gd name="T69" fmla="*/ 110 h 138"/>
                <a:gd name="T70" fmla="*/ 74 w 136"/>
                <a:gd name="T71" fmla="*/ 118 h 138"/>
                <a:gd name="T72" fmla="*/ 4 w 136"/>
                <a:gd name="T73" fmla="*/ 127 h 138"/>
                <a:gd name="T74" fmla="*/ 2 w 136"/>
                <a:gd name="T75" fmla="*/ 121 h 138"/>
                <a:gd name="T76" fmla="*/ 120 w 136"/>
                <a:gd name="T77" fmla="*/ 123 h 138"/>
                <a:gd name="T78" fmla="*/ 102 w 136"/>
                <a:gd name="T79" fmla="*/ 108 h 138"/>
                <a:gd name="T80" fmla="*/ 128 w 136"/>
                <a:gd name="T81" fmla="*/ 32 h 138"/>
                <a:gd name="T82" fmla="*/ 104 w 136"/>
                <a:gd name="T83" fmla="*/ 103 h 138"/>
                <a:gd name="T84" fmla="*/ 116 w 136"/>
                <a:gd name="T85" fmla="*/ 72 h 138"/>
                <a:gd name="T86" fmla="*/ 128 w 136"/>
                <a:gd name="T87" fmla="*/ 4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6" h="138">
                  <a:moveTo>
                    <a:pt x="26" y="138"/>
                  </a:moveTo>
                  <a:cubicBezTo>
                    <a:pt x="16" y="138"/>
                    <a:pt x="9" y="136"/>
                    <a:pt x="5" y="131"/>
                  </a:cubicBezTo>
                  <a:cubicBezTo>
                    <a:pt x="2" y="129"/>
                    <a:pt x="0" y="125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19"/>
                    <a:pt x="3" y="119"/>
                    <a:pt x="4" y="120"/>
                  </a:cubicBezTo>
                  <a:cubicBezTo>
                    <a:pt x="5" y="121"/>
                    <a:pt x="5" y="123"/>
                    <a:pt x="5" y="124"/>
                  </a:cubicBezTo>
                  <a:cubicBezTo>
                    <a:pt x="5" y="126"/>
                    <a:pt x="5" y="128"/>
                    <a:pt x="6" y="128"/>
                  </a:cubicBezTo>
                  <a:cubicBezTo>
                    <a:pt x="11" y="131"/>
                    <a:pt x="17" y="132"/>
                    <a:pt x="23" y="132"/>
                  </a:cubicBezTo>
                  <a:cubicBezTo>
                    <a:pt x="37" y="132"/>
                    <a:pt x="49" y="125"/>
                    <a:pt x="63" y="118"/>
                  </a:cubicBezTo>
                  <a:cubicBezTo>
                    <a:pt x="74" y="112"/>
                    <a:pt x="85" y="106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9" y="100"/>
                    <a:pt x="100" y="96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9" y="81"/>
                    <a:pt x="132" y="42"/>
                    <a:pt x="125" y="18"/>
                  </a:cubicBezTo>
                  <a:cubicBezTo>
                    <a:pt x="124" y="12"/>
                    <a:pt x="117" y="4"/>
                    <a:pt x="111" y="4"/>
                  </a:cubicBezTo>
                  <a:cubicBezTo>
                    <a:pt x="108" y="4"/>
                    <a:pt x="105" y="7"/>
                    <a:pt x="103" y="11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0" y="9"/>
                    <a:pt x="100" y="8"/>
                    <a:pt x="101" y="6"/>
                  </a:cubicBezTo>
                  <a:cubicBezTo>
                    <a:pt x="103" y="2"/>
                    <a:pt x="109" y="0"/>
                    <a:pt x="114" y="0"/>
                  </a:cubicBezTo>
                  <a:cubicBezTo>
                    <a:pt x="114" y="0"/>
                    <a:pt x="114" y="0"/>
                    <a:pt x="115" y="0"/>
                  </a:cubicBezTo>
                  <a:cubicBezTo>
                    <a:pt x="127" y="1"/>
                    <a:pt x="133" y="14"/>
                    <a:pt x="134" y="26"/>
                  </a:cubicBezTo>
                  <a:cubicBezTo>
                    <a:pt x="136" y="44"/>
                    <a:pt x="125" y="66"/>
                    <a:pt x="117" y="83"/>
                  </a:cubicBezTo>
                  <a:cubicBezTo>
                    <a:pt x="113" y="90"/>
                    <a:pt x="110" y="96"/>
                    <a:pt x="109" y="101"/>
                  </a:cubicBezTo>
                  <a:cubicBezTo>
                    <a:pt x="120" y="101"/>
                    <a:pt x="125" y="110"/>
                    <a:pt x="125" y="119"/>
                  </a:cubicBezTo>
                  <a:cubicBezTo>
                    <a:pt x="125" y="128"/>
                    <a:pt x="120" y="137"/>
                    <a:pt x="111" y="137"/>
                  </a:cubicBezTo>
                  <a:cubicBezTo>
                    <a:pt x="107" y="137"/>
                    <a:pt x="104" y="136"/>
                    <a:pt x="100" y="134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8" y="130"/>
                    <a:pt x="98" y="125"/>
                    <a:pt x="97" y="120"/>
                  </a:cubicBezTo>
                  <a:cubicBezTo>
                    <a:pt x="97" y="116"/>
                    <a:pt x="97" y="113"/>
                    <a:pt x="96" y="110"/>
                  </a:cubicBezTo>
                  <a:cubicBezTo>
                    <a:pt x="95" y="110"/>
                    <a:pt x="95" y="110"/>
                    <a:pt x="94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1" y="112"/>
                    <a:pt x="89" y="113"/>
                    <a:pt x="87" y="115"/>
                  </a:cubicBezTo>
                  <a:cubicBezTo>
                    <a:pt x="77" y="121"/>
                    <a:pt x="61" y="132"/>
                    <a:pt x="48" y="135"/>
                  </a:cubicBezTo>
                  <a:cubicBezTo>
                    <a:pt x="41" y="137"/>
                    <a:pt x="33" y="138"/>
                    <a:pt x="26" y="138"/>
                  </a:cubicBezTo>
                  <a:close/>
                  <a:moveTo>
                    <a:pt x="5" y="129"/>
                  </a:moveTo>
                  <a:cubicBezTo>
                    <a:pt x="5" y="130"/>
                    <a:pt x="5" y="130"/>
                    <a:pt x="6" y="130"/>
                  </a:cubicBezTo>
                  <a:cubicBezTo>
                    <a:pt x="10" y="134"/>
                    <a:pt x="17" y="137"/>
                    <a:pt x="26" y="137"/>
                  </a:cubicBezTo>
                  <a:cubicBezTo>
                    <a:pt x="33" y="137"/>
                    <a:pt x="41" y="135"/>
                    <a:pt x="48" y="134"/>
                  </a:cubicBezTo>
                  <a:cubicBezTo>
                    <a:pt x="61" y="130"/>
                    <a:pt x="76" y="120"/>
                    <a:pt x="86" y="114"/>
                  </a:cubicBezTo>
                  <a:cubicBezTo>
                    <a:pt x="82" y="115"/>
                    <a:pt x="78" y="117"/>
                    <a:pt x="75" y="119"/>
                  </a:cubicBezTo>
                  <a:cubicBezTo>
                    <a:pt x="66" y="124"/>
                    <a:pt x="57" y="129"/>
                    <a:pt x="48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4" y="126"/>
                    <a:pt x="59" y="123"/>
                    <a:pt x="65" y="120"/>
                  </a:cubicBezTo>
                  <a:cubicBezTo>
                    <a:pt x="75" y="114"/>
                    <a:pt x="85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8" y="112"/>
                    <a:pt x="99" y="116"/>
                    <a:pt x="99" y="120"/>
                  </a:cubicBezTo>
                  <a:cubicBezTo>
                    <a:pt x="99" y="124"/>
                    <a:pt x="100" y="129"/>
                    <a:pt x="101" y="132"/>
                  </a:cubicBezTo>
                  <a:cubicBezTo>
                    <a:pt x="104" y="134"/>
                    <a:pt x="108" y="135"/>
                    <a:pt x="111" y="135"/>
                  </a:cubicBezTo>
                  <a:cubicBezTo>
                    <a:pt x="118" y="135"/>
                    <a:pt x="122" y="129"/>
                    <a:pt x="123" y="123"/>
                  </a:cubicBezTo>
                  <a:cubicBezTo>
                    <a:pt x="122" y="124"/>
                    <a:pt x="121" y="125"/>
                    <a:pt x="119" y="125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7"/>
                    <a:pt x="117" y="128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5" y="130"/>
                    <a:pt x="114" y="130"/>
                    <a:pt x="113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1" y="130"/>
                    <a:pt x="109" y="130"/>
                    <a:pt x="108" y="129"/>
                  </a:cubicBezTo>
                  <a:cubicBezTo>
                    <a:pt x="106" y="129"/>
                    <a:pt x="105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0" y="122"/>
                    <a:pt x="100" y="110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10" y="106"/>
                    <a:pt x="114" y="108"/>
                    <a:pt x="116" y="112"/>
                  </a:cubicBezTo>
                  <a:cubicBezTo>
                    <a:pt x="118" y="116"/>
                    <a:pt x="119" y="120"/>
                    <a:pt x="118" y="124"/>
                  </a:cubicBezTo>
                  <a:cubicBezTo>
                    <a:pt x="118" y="124"/>
                    <a:pt x="118" y="124"/>
                    <a:pt x="118" y="124"/>
                  </a:cubicBezTo>
                  <a:cubicBezTo>
                    <a:pt x="121" y="119"/>
                    <a:pt x="119" y="116"/>
                    <a:pt x="117" y="112"/>
                  </a:cubicBezTo>
                  <a:cubicBezTo>
                    <a:pt x="116" y="110"/>
                    <a:pt x="115" y="109"/>
                    <a:pt x="114" y="106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7" y="106"/>
                    <a:pt x="121" y="109"/>
                    <a:pt x="123" y="113"/>
                  </a:cubicBezTo>
                  <a:cubicBezTo>
                    <a:pt x="121" y="107"/>
                    <a:pt x="116" y="102"/>
                    <a:pt x="108" y="10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8" y="97"/>
                    <a:pt x="112" y="90"/>
                    <a:pt x="115" y="82"/>
                  </a:cubicBezTo>
                  <a:cubicBezTo>
                    <a:pt x="124" y="65"/>
                    <a:pt x="134" y="44"/>
                    <a:pt x="133" y="26"/>
                  </a:cubicBezTo>
                  <a:cubicBezTo>
                    <a:pt x="131" y="15"/>
                    <a:pt x="126" y="3"/>
                    <a:pt x="115" y="2"/>
                  </a:cubicBezTo>
                  <a:cubicBezTo>
                    <a:pt x="110" y="1"/>
                    <a:pt x="104" y="4"/>
                    <a:pt x="102" y="7"/>
                  </a:cubicBezTo>
                  <a:cubicBezTo>
                    <a:pt x="102" y="7"/>
                    <a:pt x="102" y="8"/>
                    <a:pt x="102" y="9"/>
                  </a:cubicBezTo>
                  <a:cubicBezTo>
                    <a:pt x="105" y="4"/>
                    <a:pt x="109" y="3"/>
                    <a:pt x="111" y="3"/>
                  </a:cubicBezTo>
                  <a:cubicBezTo>
                    <a:pt x="118" y="3"/>
                    <a:pt x="125" y="11"/>
                    <a:pt x="127" y="18"/>
                  </a:cubicBezTo>
                  <a:cubicBezTo>
                    <a:pt x="133" y="42"/>
                    <a:pt x="110" y="81"/>
                    <a:pt x="101" y="91"/>
                  </a:cubicBezTo>
                  <a:cubicBezTo>
                    <a:pt x="102" y="96"/>
                    <a:pt x="100" y="100"/>
                    <a:pt x="99" y="104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86" y="107"/>
                    <a:pt x="75" y="113"/>
                    <a:pt x="64" y="119"/>
                  </a:cubicBezTo>
                  <a:cubicBezTo>
                    <a:pt x="51" y="126"/>
                    <a:pt x="37" y="133"/>
                    <a:pt x="23" y="133"/>
                  </a:cubicBezTo>
                  <a:cubicBezTo>
                    <a:pt x="17" y="133"/>
                    <a:pt x="11" y="132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lose/>
                  <a:moveTo>
                    <a:pt x="104" y="127"/>
                  </a:moveTo>
                  <a:cubicBezTo>
                    <a:pt x="106" y="127"/>
                    <a:pt x="107" y="127"/>
                    <a:pt x="108" y="128"/>
                  </a:cubicBezTo>
                  <a:cubicBezTo>
                    <a:pt x="111" y="129"/>
                    <a:pt x="113" y="129"/>
                    <a:pt x="116" y="128"/>
                  </a:cubicBezTo>
                  <a:cubicBezTo>
                    <a:pt x="118" y="123"/>
                    <a:pt x="118" y="117"/>
                    <a:pt x="115" y="113"/>
                  </a:cubicBezTo>
                  <a:cubicBezTo>
                    <a:pt x="113" y="110"/>
                    <a:pt x="109" y="107"/>
                    <a:pt x="105" y="107"/>
                  </a:cubicBezTo>
                  <a:cubicBezTo>
                    <a:pt x="102" y="111"/>
                    <a:pt x="102" y="121"/>
                    <a:pt x="104" y="127"/>
                  </a:cubicBezTo>
                  <a:close/>
                  <a:moveTo>
                    <a:pt x="89" y="110"/>
                  </a:moveTo>
                  <a:cubicBezTo>
                    <a:pt x="81" y="112"/>
                    <a:pt x="73" y="117"/>
                    <a:pt x="65" y="121"/>
                  </a:cubicBezTo>
                  <a:cubicBezTo>
                    <a:pt x="61" y="123"/>
                    <a:pt x="57" y="125"/>
                    <a:pt x="53" y="127"/>
                  </a:cubicBezTo>
                  <a:cubicBezTo>
                    <a:pt x="60" y="126"/>
                    <a:pt x="67" y="122"/>
                    <a:pt x="74" y="118"/>
                  </a:cubicBezTo>
                  <a:cubicBezTo>
                    <a:pt x="79" y="115"/>
                    <a:pt x="84" y="112"/>
                    <a:pt x="89" y="110"/>
                  </a:cubicBezTo>
                  <a:close/>
                  <a:moveTo>
                    <a:pt x="2" y="121"/>
                  </a:moveTo>
                  <a:cubicBezTo>
                    <a:pt x="2" y="123"/>
                    <a:pt x="3" y="125"/>
                    <a:pt x="4" y="127"/>
                  </a:cubicBezTo>
                  <a:cubicBezTo>
                    <a:pt x="3" y="127"/>
                    <a:pt x="3" y="125"/>
                    <a:pt x="3" y="124"/>
                  </a:cubicBezTo>
                  <a:cubicBezTo>
                    <a:pt x="3" y="123"/>
                    <a:pt x="4" y="122"/>
                    <a:pt x="3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  <a:moveTo>
                    <a:pt x="116" y="108"/>
                  </a:moveTo>
                  <a:cubicBezTo>
                    <a:pt x="117" y="109"/>
                    <a:pt x="118" y="110"/>
                    <a:pt x="118" y="111"/>
                  </a:cubicBezTo>
                  <a:cubicBezTo>
                    <a:pt x="120" y="115"/>
                    <a:pt x="122" y="118"/>
                    <a:pt x="120" y="123"/>
                  </a:cubicBezTo>
                  <a:cubicBezTo>
                    <a:pt x="122" y="122"/>
                    <a:pt x="123" y="121"/>
                    <a:pt x="123" y="119"/>
                  </a:cubicBezTo>
                  <a:cubicBezTo>
                    <a:pt x="123" y="115"/>
                    <a:pt x="119" y="110"/>
                    <a:pt x="116" y="108"/>
                  </a:cubicBezTo>
                  <a:close/>
                  <a:moveTo>
                    <a:pt x="102" y="108"/>
                  </a:moveTo>
                  <a:cubicBezTo>
                    <a:pt x="103" y="103"/>
                    <a:pt x="103" y="103"/>
                    <a:pt x="103" y="103"/>
                  </a:cubicBezTo>
                  <a:cubicBezTo>
                    <a:pt x="104" y="92"/>
                    <a:pt x="109" y="82"/>
                    <a:pt x="114" y="72"/>
                  </a:cubicBezTo>
                  <a:cubicBezTo>
                    <a:pt x="121" y="60"/>
                    <a:pt x="127" y="47"/>
                    <a:pt x="128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1" y="51"/>
                    <a:pt x="122" y="68"/>
                    <a:pt x="114" y="84"/>
                  </a:cubicBezTo>
                  <a:cubicBezTo>
                    <a:pt x="110" y="90"/>
                    <a:pt x="107" y="97"/>
                    <a:pt x="104" y="103"/>
                  </a:cubicBezTo>
                  <a:lnTo>
                    <a:pt x="102" y="108"/>
                  </a:lnTo>
                  <a:close/>
                  <a:moveTo>
                    <a:pt x="128" y="44"/>
                  </a:moveTo>
                  <a:cubicBezTo>
                    <a:pt x="125" y="54"/>
                    <a:pt x="120" y="63"/>
                    <a:pt x="116" y="72"/>
                  </a:cubicBezTo>
                  <a:cubicBezTo>
                    <a:pt x="111" y="81"/>
                    <a:pt x="107" y="89"/>
                    <a:pt x="105" y="97"/>
                  </a:cubicBezTo>
                  <a:cubicBezTo>
                    <a:pt x="108" y="92"/>
                    <a:pt x="110" y="88"/>
                    <a:pt x="112" y="83"/>
                  </a:cubicBezTo>
                  <a:cubicBezTo>
                    <a:pt x="119" y="71"/>
                    <a:pt x="126" y="58"/>
                    <a:pt x="128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l-PL" dirty="0"/>
            </a:p>
          </p:txBody>
        </p:sp>
      </p:grpSp>
      <p:sp>
        <p:nvSpPr>
          <p:cNvPr id="125" name="Symbol zastępczy obrazu 33"/>
          <p:cNvSpPr>
            <a:spLocks noGrp="1" noChangeAspect="1"/>
          </p:cNvSpPr>
          <p:nvPr>
            <p:ph type="pic" sz="quarter" idx="19"/>
          </p:nvPr>
        </p:nvSpPr>
        <p:spPr>
          <a:xfrm>
            <a:off x="5546780" y="3646566"/>
            <a:ext cx="2993366" cy="2305338"/>
          </a:xfrm>
          <a:solidFill>
            <a:schemeClr val="bg2"/>
          </a:solidFill>
          <a:ln w="38100">
            <a:solidFill>
              <a:schemeClr val="bg1"/>
            </a:solidFill>
          </a:ln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pl-PL" smtClean="0"/>
              <a:t>Kliknij ikonę, aby dodać obraz</a:t>
            </a:r>
            <a:endParaRPr lang="pl-PL" dirty="0"/>
          </a:p>
        </p:txBody>
      </p:sp>
      <p:sp>
        <p:nvSpPr>
          <p:cNvPr id="126" name="Symbol zastępczy tekstu 3"/>
          <p:cNvSpPr>
            <a:spLocks noGrp="1"/>
          </p:cNvSpPr>
          <p:nvPr>
            <p:ph type="body" sz="half" idx="21"/>
          </p:nvPr>
        </p:nvSpPr>
        <p:spPr>
          <a:xfrm>
            <a:off x="9066214" y="2048893"/>
            <a:ext cx="2286000" cy="2514599"/>
          </a:xfrm>
        </p:spPr>
        <p:txBody>
          <a:bodyPr anchor="ctr">
            <a:normAutofit/>
          </a:bodyPr>
          <a:lstStyle>
            <a:lvl1pPr marL="0" indent="0">
              <a:spcBef>
                <a:spcPts val="16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787425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7511732" y="1330347"/>
            <a:ext cx="3840480" cy="2103120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pl-PL" smtClean="0"/>
              <a:t>Kliknij, aby edytować styl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836613" y="914400"/>
            <a:ext cx="6172201" cy="50292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 dirty="0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7511732" y="3555523"/>
            <a:ext cx="3840480" cy="2388077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>
          <a:xfrm>
            <a:off x="8075611" y="6019801"/>
            <a:ext cx="1396260" cy="228600"/>
          </a:xfrm>
        </p:spPr>
        <p:txBody>
          <a:bodyPr/>
          <a:lstStyle/>
          <a:p>
            <a:fld id="{4CF99945-0A15-4715-AB6C-F5E56CF20F70}" type="datetimeFigureOut">
              <a:rPr lang="pl-PL" smtClean="0"/>
              <a:pPr/>
              <a:t>2015-04-17</a:t>
            </a:fld>
            <a:endParaRPr lang="pl-PL" dirty="0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12"/>
          </p:nvPr>
        </p:nvSpPr>
        <p:spPr>
          <a:xfrm>
            <a:off x="1065213" y="6019801"/>
            <a:ext cx="762000" cy="228600"/>
          </a:xfrm>
        </p:spPr>
        <p:txBody>
          <a:bodyPr/>
          <a:lstStyle>
            <a:lvl1pPr algn="l">
              <a:defRPr/>
            </a:lvl1pPr>
          </a:lstStyle>
          <a:p>
            <a:fld id="{022B156B-59AE-415F-B24B-8756D48BB977}" type="slidenum">
              <a:rPr lang="pl-PL" smtClean="0"/>
              <a:pPr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239762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a 7"/>
          <p:cNvGrpSpPr/>
          <p:nvPr/>
        </p:nvGrpSpPr>
        <p:grpSpPr>
          <a:xfrm>
            <a:off x="595546" y="781398"/>
            <a:ext cx="6433398" cy="5053665"/>
            <a:chOff x="5162444" y="781398"/>
            <a:chExt cx="6433398" cy="5053665"/>
          </a:xfrm>
        </p:grpSpPr>
        <p:sp>
          <p:nvSpPr>
            <p:cNvPr id="9" name="Dowolny kształt 42"/>
            <p:cNvSpPr>
              <a:spLocks/>
            </p:cNvSpPr>
            <p:nvPr/>
          </p:nvSpPr>
          <p:spPr bwMode="auto">
            <a:xfrm rot="16200000" flipV="1">
              <a:off x="3342557" y="3275021"/>
              <a:ext cx="3827994" cy="17568"/>
            </a:xfrm>
            <a:custGeom>
              <a:avLst/>
              <a:gdLst>
                <a:gd name="T0" fmla="*/ 0 w 1216"/>
                <a:gd name="T1" fmla="*/ 2 h 5"/>
                <a:gd name="T2" fmla="*/ 304 w 1216"/>
                <a:gd name="T3" fmla="*/ 1 h 5"/>
                <a:gd name="T4" fmla="*/ 456 w 1216"/>
                <a:gd name="T5" fmla="*/ 2 h 5"/>
                <a:gd name="T6" fmla="*/ 608 w 1216"/>
                <a:gd name="T7" fmla="*/ 1 h 5"/>
                <a:gd name="T8" fmla="*/ 912 w 1216"/>
                <a:gd name="T9" fmla="*/ 0 h 5"/>
                <a:gd name="T10" fmla="*/ 1064 w 1216"/>
                <a:gd name="T11" fmla="*/ 1 h 5"/>
                <a:gd name="T12" fmla="*/ 1216 w 1216"/>
                <a:gd name="T13" fmla="*/ 2 h 5"/>
                <a:gd name="T14" fmla="*/ 1216 w 1216"/>
                <a:gd name="T15" fmla="*/ 2 h 5"/>
                <a:gd name="T16" fmla="*/ 1064 w 1216"/>
                <a:gd name="T17" fmla="*/ 4 h 5"/>
                <a:gd name="T18" fmla="*/ 912 w 1216"/>
                <a:gd name="T19" fmla="*/ 4 h 5"/>
                <a:gd name="T20" fmla="*/ 608 w 1216"/>
                <a:gd name="T21" fmla="*/ 3 h 5"/>
                <a:gd name="T22" fmla="*/ 456 w 1216"/>
                <a:gd name="T23" fmla="*/ 3 h 5"/>
                <a:gd name="T24" fmla="*/ 304 w 1216"/>
                <a:gd name="T25" fmla="*/ 4 h 5"/>
                <a:gd name="T26" fmla="*/ 0 w 1216"/>
                <a:gd name="T2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6" h="5">
                  <a:moveTo>
                    <a:pt x="0" y="2"/>
                  </a:moveTo>
                  <a:cubicBezTo>
                    <a:pt x="101" y="1"/>
                    <a:pt x="202" y="0"/>
                    <a:pt x="304" y="1"/>
                  </a:cubicBezTo>
                  <a:cubicBezTo>
                    <a:pt x="354" y="1"/>
                    <a:pt x="405" y="2"/>
                    <a:pt x="456" y="2"/>
                  </a:cubicBezTo>
                  <a:cubicBezTo>
                    <a:pt x="506" y="2"/>
                    <a:pt x="557" y="1"/>
                    <a:pt x="608" y="1"/>
                  </a:cubicBezTo>
                  <a:cubicBezTo>
                    <a:pt x="709" y="1"/>
                    <a:pt x="810" y="0"/>
                    <a:pt x="912" y="0"/>
                  </a:cubicBezTo>
                  <a:cubicBezTo>
                    <a:pt x="962" y="0"/>
                    <a:pt x="1013" y="1"/>
                    <a:pt x="1064" y="1"/>
                  </a:cubicBezTo>
                  <a:cubicBezTo>
                    <a:pt x="1114" y="1"/>
                    <a:pt x="1165" y="1"/>
                    <a:pt x="1216" y="2"/>
                  </a:cubicBezTo>
                  <a:cubicBezTo>
                    <a:pt x="1216" y="2"/>
                    <a:pt x="1216" y="2"/>
                    <a:pt x="1216" y="2"/>
                  </a:cubicBezTo>
                  <a:cubicBezTo>
                    <a:pt x="1165" y="3"/>
                    <a:pt x="1114" y="3"/>
                    <a:pt x="1064" y="4"/>
                  </a:cubicBezTo>
                  <a:cubicBezTo>
                    <a:pt x="1013" y="4"/>
                    <a:pt x="962" y="4"/>
                    <a:pt x="912" y="4"/>
                  </a:cubicBezTo>
                  <a:cubicBezTo>
                    <a:pt x="810" y="5"/>
                    <a:pt x="709" y="4"/>
                    <a:pt x="608" y="3"/>
                  </a:cubicBezTo>
                  <a:cubicBezTo>
                    <a:pt x="557" y="3"/>
                    <a:pt x="506" y="3"/>
                    <a:pt x="456" y="3"/>
                  </a:cubicBezTo>
                  <a:cubicBezTo>
                    <a:pt x="405" y="3"/>
                    <a:pt x="354" y="4"/>
                    <a:pt x="304" y="4"/>
                  </a:cubicBezTo>
                  <a:cubicBezTo>
                    <a:pt x="202" y="4"/>
                    <a:pt x="101" y="4"/>
                    <a:pt x="0" y="2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l-PL" dirty="0"/>
            </a:p>
          </p:txBody>
        </p:sp>
        <p:sp>
          <p:nvSpPr>
            <p:cNvPr id="10" name="Dowolny kształt 43"/>
            <p:cNvSpPr>
              <a:spLocks/>
            </p:cNvSpPr>
            <p:nvPr/>
          </p:nvSpPr>
          <p:spPr bwMode="auto">
            <a:xfrm rot="16200000" flipV="1">
              <a:off x="9565728" y="3299447"/>
              <a:ext cx="3836876" cy="17568"/>
            </a:xfrm>
            <a:custGeom>
              <a:avLst/>
              <a:gdLst>
                <a:gd name="T0" fmla="*/ 0 w 1219"/>
                <a:gd name="T1" fmla="*/ 2 h 5"/>
                <a:gd name="T2" fmla="*/ 304 w 1219"/>
                <a:gd name="T3" fmla="*/ 1 h 5"/>
                <a:gd name="T4" fmla="*/ 457 w 1219"/>
                <a:gd name="T5" fmla="*/ 2 h 5"/>
                <a:gd name="T6" fmla="*/ 609 w 1219"/>
                <a:gd name="T7" fmla="*/ 1 h 5"/>
                <a:gd name="T8" fmla="*/ 914 w 1219"/>
                <a:gd name="T9" fmla="*/ 0 h 5"/>
                <a:gd name="T10" fmla="*/ 1067 w 1219"/>
                <a:gd name="T11" fmla="*/ 1 h 5"/>
                <a:gd name="T12" fmla="*/ 1219 w 1219"/>
                <a:gd name="T13" fmla="*/ 2 h 5"/>
                <a:gd name="T14" fmla="*/ 1219 w 1219"/>
                <a:gd name="T15" fmla="*/ 3 h 5"/>
                <a:gd name="T16" fmla="*/ 1067 w 1219"/>
                <a:gd name="T17" fmla="*/ 4 h 5"/>
                <a:gd name="T18" fmla="*/ 914 w 1219"/>
                <a:gd name="T19" fmla="*/ 4 h 5"/>
                <a:gd name="T20" fmla="*/ 609 w 1219"/>
                <a:gd name="T21" fmla="*/ 3 h 5"/>
                <a:gd name="T22" fmla="*/ 457 w 1219"/>
                <a:gd name="T23" fmla="*/ 3 h 5"/>
                <a:gd name="T24" fmla="*/ 304 w 1219"/>
                <a:gd name="T25" fmla="*/ 4 h 5"/>
                <a:gd name="T26" fmla="*/ 0 w 1219"/>
                <a:gd name="T27" fmla="*/ 3 h 5"/>
                <a:gd name="T28" fmla="*/ 0 w 1219"/>
                <a:gd name="T2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9" h="5">
                  <a:moveTo>
                    <a:pt x="0" y="2"/>
                  </a:moveTo>
                  <a:cubicBezTo>
                    <a:pt x="101" y="1"/>
                    <a:pt x="203" y="0"/>
                    <a:pt x="304" y="1"/>
                  </a:cubicBezTo>
                  <a:cubicBezTo>
                    <a:pt x="355" y="1"/>
                    <a:pt x="406" y="2"/>
                    <a:pt x="457" y="2"/>
                  </a:cubicBezTo>
                  <a:cubicBezTo>
                    <a:pt x="508" y="2"/>
                    <a:pt x="559" y="1"/>
                    <a:pt x="609" y="1"/>
                  </a:cubicBezTo>
                  <a:cubicBezTo>
                    <a:pt x="711" y="1"/>
                    <a:pt x="813" y="0"/>
                    <a:pt x="914" y="0"/>
                  </a:cubicBezTo>
                  <a:cubicBezTo>
                    <a:pt x="965" y="0"/>
                    <a:pt x="1016" y="1"/>
                    <a:pt x="1067" y="1"/>
                  </a:cubicBezTo>
                  <a:cubicBezTo>
                    <a:pt x="1117" y="1"/>
                    <a:pt x="1168" y="1"/>
                    <a:pt x="1219" y="2"/>
                  </a:cubicBezTo>
                  <a:cubicBezTo>
                    <a:pt x="1219" y="3"/>
                    <a:pt x="1219" y="3"/>
                    <a:pt x="1219" y="3"/>
                  </a:cubicBezTo>
                  <a:cubicBezTo>
                    <a:pt x="1168" y="3"/>
                    <a:pt x="1117" y="4"/>
                    <a:pt x="1067" y="4"/>
                  </a:cubicBezTo>
                  <a:cubicBezTo>
                    <a:pt x="1016" y="4"/>
                    <a:pt x="965" y="4"/>
                    <a:pt x="914" y="4"/>
                  </a:cubicBezTo>
                  <a:cubicBezTo>
                    <a:pt x="813" y="5"/>
                    <a:pt x="711" y="4"/>
                    <a:pt x="609" y="3"/>
                  </a:cubicBezTo>
                  <a:cubicBezTo>
                    <a:pt x="559" y="3"/>
                    <a:pt x="508" y="3"/>
                    <a:pt x="457" y="3"/>
                  </a:cubicBezTo>
                  <a:cubicBezTo>
                    <a:pt x="406" y="3"/>
                    <a:pt x="355" y="4"/>
                    <a:pt x="304" y="4"/>
                  </a:cubicBezTo>
                  <a:cubicBezTo>
                    <a:pt x="203" y="4"/>
                    <a:pt x="101" y="4"/>
                    <a:pt x="0" y="3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l-PL" dirty="0"/>
            </a:p>
          </p:txBody>
        </p:sp>
        <p:grpSp>
          <p:nvGrpSpPr>
            <p:cNvPr id="11" name="Grupa 10"/>
            <p:cNvGrpSpPr/>
            <p:nvPr/>
          </p:nvGrpSpPr>
          <p:grpSpPr>
            <a:xfrm>
              <a:off x="5814205" y="859113"/>
              <a:ext cx="5129146" cy="4880471"/>
              <a:chOff x="7856559" y="859113"/>
              <a:chExt cx="3086791" cy="4880471"/>
            </a:xfrm>
          </p:grpSpPr>
          <p:sp>
            <p:nvSpPr>
              <p:cNvPr id="20" name="Dowolny kształt 41"/>
              <p:cNvSpPr>
                <a:spLocks/>
              </p:cNvSpPr>
              <p:nvPr/>
            </p:nvSpPr>
            <p:spPr bwMode="auto">
              <a:xfrm rot="16200000" flipV="1">
                <a:off x="9392183" y="4188416"/>
                <a:ext cx="15544" cy="3086791"/>
              </a:xfrm>
              <a:custGeom>
                <a:avLst/>
                <a:gdLst>
                  <a:gd name="T0" fmla="*/ 3 w 5"/>
                  <a:gd name="T1" fmla="*/ 0 h 868"/>
                  <a:gd name="T2" fmla="*/ 4 w 5"/>
                  <a:gd name="T3" fmla="*/ 217 h 868"/>
                  <a:gd name="T4" fmla="*/ 3 w 5"/>
                  <a:gd name="T5" fmla="*/ 326 h 868"/>
                  <a:gd name="T6" fmla="*/ 4 w 5"/>
                  <a:gd name="T7" fmla="*/ 434 h 868"/>
                  <a:gd name="T8" fmla="*/ 4 w 5"/>
                  <a:gd name="T9" fmla="*/ 651 h 868"/>
                  <a:gd name="T10" fmla="*/ 4 w 5"/>
                  <a:gd name="T11" fmla="*/ 760 h 868"/>
                  <a:gd name="T12" fmla="*/ 3 w 5"/>
                  <a:gd name="T13" fmla="*/ 868 h 868"/>
                  <a:gd name="T14" fmla="*/ 2 w 5"/>
                  <a:gd name="T15" fmla="*/ 868 h 868"/>
                  <a:gd name="T16" fmla="*/ 1 w 5"/>
                  <a:gd name="T17" fmla="*/ 760 h 868"/>
                  <a:gd name="T18" fmla="*/ 0 w 5"/>
                  <a:gd name="T19" fmla="*/ 651 h 868"/>
                  <a:gd name="T20" fmla="*/ 1 w 5"/>
                  <a:gd name="T21" fmla="*/ 434 h 868"/>
                  <a:gd name="T22" fmla="*/ 2 w 5"/>
                  <a:gd name="T23" fmla="*/ 326 h 868"/>
                  <a:gd name="T24" fmla="*/ 1 w 5"/>
                  <a:gd name="T25" fmla="*/ 217 h 868"/>
                  <a:gd name="T26" fmla="*/ 2 w 5"/>
                  <a:gd name="T27" fmla="*/ 0 h 868"/>
                  <a:gd name="T28" fmla="*/ 3 w 5"/>
                  <a:gd name="T29" fmla="*/ 0 h 8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" h="868">
                    <a:moveTo>
                      <a:pt x="3" y="0"/>
                    </a:moveTo>
                    <a:cubicBezTo>
                      <a:pt x="4" y="73"/>
                      <a:pt x="4" y="145"/>
                      <a:pt x="4" y="217"/>
                    </a:cubicBezTo>
                    <a:cubicBezTo>
                      <a:pt x="4" y="253"/>
                      <a:pt x="3" y="290"/>
                      <a:pt x="3" y="326"/>
                    </a:cubicBezTo>
                    <a:cubicBezTo>
                      <a:pt x="3" y="362"/>
                      <a:pt x="3" y="398"/>
                      <a:pt x="4" y="434"/>
                    </a:cubicBezTo>
                    <a:cubicBezTo>
                      <a:pt x="4" y="507"/>
                      <a:pt x="5" y="579"/>
                      <a:pt x="4" y="651"/>
                    </a:cubicBezTo>
                    <a:cubicBezTo>
                      <a:pt x="5" y="687"/>
                      <a:pt x="4" y="724"/>
                      <a:pt x="4" y="760"/>
                    </a:cubicBezTo>
                    <a:cubicBezTo>
                      <a:pt x="4" y="796"/>
                      <a:pt x="3" y="832"/>
                      <a:pt x="3" y="868"/>
                    </a:cubicBezTo>
                    <a:cubicBezTo>
                      <a:pt x="2" y="868"/>
                      <a:pt x="2" y="868"/>
                      <a:pt x="2" y="868"/>
                    </a:cubicBezTo>
                    <a:cubicBezTo>
                      <a:pt x="2" y="832"/>
                      <a:pt x="1" y="796"/>
                      <a:pt x="1" y="760"/>
                    </a:cubicBezTo>
                    <a:cubicBezTo>
                      <a:pt x="1" y="724"/>
                      <a:pt x="0" y="687"/>
                      <a:pt x="0" y="651"/>
                    </a:cubicBezTo>
                    <a:cubicBezTo>
                      <a:pt x="0" y="579"/>
                      <a:pt x="1" y="507"/>
                      <a:pt x="1" y="434"/>
                    </a:cubicBezTo>
                    <a:cubicBezTo>
                      <a:pt x="2" y="398"/>
                      <a:pt x="2" y="362"/>
                      <a:pt x="2" y="326"/>
                    </a:cubicBezTo>
                    <a:cubicBezTo>
                      <a:pt x="2" y="290"/>
                      <a:pt x="1" y="253"/>
                      <a:pt x="1" y="217"/>
                    </a:cubicBezTo>
                    <a:cubicBezTo>
                      <a:pt x="0" y="145"/>
                      <a:pt x="1" y="73"/>
                      <a:pt x="2" y="0"/>
                    </a:cubicBezTo>
                    <a:lnTo>
                      <a:pt x="3" y="0"/>
                    </a:lnTo>
                    <a:close/>
                  </a:path>
                </a:pathLst>
              </a:cu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l-PL" dirty="0"/>
              </a:p>
            </p:txBody>
          </p:sp>
          <p:sp>
            <p:nvSpPr>
              <p:cNvPr id="21" name="Dowolny kształt 44"/>
              <p:cNvSpPr>
                <a:spLocks/>
              </p:cNvSpPr>
              <p:nvPr/>
            </p:nvSpPr>
            <p:spPr bwMode="auto">
              <a:xfrm rot="16200000" flipV="1">
                <a:off x="9366943" y="-651271"/>
                <a:ext cx="13322" cy="3034090"/>
              </a:xfrm>
              <a:custGeom>
                <a:avLst/>
                <a:gdLst>
                  <a:gd name="T0" fmla="*/ 2 w 4"/>
                  <a:gd name="T1" fmla="*/ 853 h 853"/>
                  <a:gd name="T2" fmla="*/ 0 w 4"/>
                  <a:gd name="T3" fmla="*/ 640 h 853"/>
                  <a:gd name="T4" fmla="*/ 1 w 4"/>
                  <a:gd name="T5" fmla="*/ 533 h 853"/>
                  <a:gd name="T6" fmla="*/ 1 w 4"/>
                  <a:gd name="T7" fmla="*/ 427 h 853"/>
                  <a:gd name="T8" fmla="*/ 0 w 4"/>
                  <a:gd name="T9" fmla="*/ 213 h 853"/>
                  <a:gd name="T10" fmla="*/ 0 w 4"/>
                  <a:gd name="T11" fmla="*/ 107 h 853"/>
                  <a:gd name="T12" fmla="*/ 2 w 4"/>
                  <a:gd name="T13" fmla="*/ 0 h 853"/>
                  <a:gd name="T14" fmla="*/ 2 w 4"/>
                  <a:gd name="T15" fmla="*/ 0 h 853"/>
                  <a:gd name="T16" fmla="*/ 3 w 4"/>
                  <a:gd name="T17" fmla="*/ 107 h 853"/>
                  <a:gd name="T18" fmla="*/ 4 w 4"/>
                  <a:gd name="T19" fmla="*/ 213 h 853"/>
                  <a:gd name="T20" fmla="*/ 3 w 4"/>
                  <a:gd name="T21" fmla="*/ 427 h 853"/>
                  <a:gd name="T22" fmla="*/ 2 w 4"/>
                  <a:gd name="T23" fmla="*/ 533 h 853"/>
                  <a:gd name="T24" fmla="*/ 3 w 4"/>
                  <a:gd name="T25" fmla="*/ 640 h 853"/>
                  <a:gd name="T26" fmla="*/ 2 w 4"/>
                  <a:gd name="T27" fmla="*/ 853 h 8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" h="853">
                    <a:moveTo>
                      <a:pt x="2" y="853"/>
                    </a:moveTo>
                    <a:cubicBezTo>
                      <a:pt x="0" y="782"/>
                      <a:pt x="0" y="711"/>
                      <a:pt x="0" y="640"/>
                    </a:cubicBezTo>
                    <a:cubicBezTo>
                      <a:pt x="0" y="604"/>
                      <a:pt x="1" y="569"/>
                      <a:pt x="1" y="533"/>
                    </a:cubicBezTo>
                    <a:cubicBezTo>
                      <a:pt x="1" y="498"/>
                      <a:pt x="1" y="462"/>
                      <a:pt x="1" y="427"/>
                    </a:cubicBezTo>
                    <a:cubicBezTo>
                      <a:pt x="0" y="356"/>
                      <a:pt x="0" y="284"/>
                      <a:pt x="0" y="213"/>
                    </a:cubicBezTo>
                    <a:cubicBezTo>
                      <a:pt x="0" y="178"/>
                      <a:pt x="0" y="142"/>
                      <a:pt x="0" y="107"/>
                    </a:cubicBezTo>
                    <a:cubicBezTo>
                      <a:pt x="1" y="71"/>
                      <a:pt x="1" y="36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3" y="36"/>
                      <a:pt x="3" y="71"/>
                      <a:pt x="3" y="107"/>
                    </a:cubicBezTo>
                    <a:cubicBezTo>
                      <a:pt x="4" y="142"/>
                      <a:pt x="4" y="178"/>
                      <a:pt x="4" y="213"/>
                    </a:cubicBezTo>
                    <a:cubicBezTo>
                      <a:pt x="4" y="284"/>
                      <a:pt x="3" y="356"/>
                      <a:pt x="3" y="427"/>
                    </a:cubicBezTo>
                    <a:cubicBezTo>
                      <a:pt x="3" y="462"/>
                      <a:pt x="2" y="498"/>
                      <a:pt x="2" y="533"/>
                    </a:cubicBezTo>
                    <a:cubicBezTo>
                      <a:pt x="3" y="569"/>
                      <a:pt x="3" y="604"/>
                      <a:pt x="3" y="640"/>
                    </a:cubicBezTo>
                    <a:cubicBezTo>
                      <a:pt x="4" y="711"/>
                      <a:pt x="3" y="782"/>
                      <a:pt x="2" y="853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l-PL" dirty="0"/>
              </a:p>
            </p:txBody>
          </p:sp>
        </p:grpSp>
        <p:sp>
          <p:nvSpPr>
            <p:cNvPr id="12" name="Dowolny kształt 45"/>
            <p:cNvSpPr>
              <a:spLocks noEditPoints="1"/>
            </p:cNvSpPr>
            <p:nvPr/>
          </p:nvSpPr>
          <p:spPr bwMode="auto">
            <a:xfrm rot="16200000" flipV="1">
              <a:off x="5186001" y="5323012"/>
              <a:ext cx="477390" cy="524504"/>
            </a:xfrm>
            <a:custGeom>
              <a:avLst/>
              <a:gdLst>
                <a:gd name="T0" fmla="*/ 127 w 152"/>
                <a:gd name="T1" fmla="*/ 122 h 148"/>
                <a:gd name="T2" fmla="*/ 84 w 152"/>
                <a:gd name="T3" fmla="*/ 134 h 148"/>
                <a:gd name="T4" fmla="*/ 112 w 152"/>
                <a:gd name="T5" fmla="*/ 131 h 148"/>
                <a:gd name="T6" fmla="*/ 48 w 152"/>
                <a:gd name="T7" fmla="*/ 142 h 148"/>
                <a:gd name="T8" fmla="*/ 4 w 152"/>
                <a:gd name="T9" fmla="*/ 95 h 148"/>
                <a:gd name="T10" fmla="*/ 20 w 152"/>
                <a:gd name="T11" fmla="*/ 61 h 148"/>
                <a:gd name="T12" fmla="*/ 26 w 152"/>
                <a:gd name="T13" fmla="*/ 58 h 148"/>
                <a:gd name="T14" fmla="*/ 31 w 152"/>
                <a:gd name="T15" fmla="*/ 23 h 148"/>
                <a:gd name="T16" fmla="*/ 19 w 152"/>
                <a:gd name="T17" fmla="*/ 0 h 148"/>
                <a:gd name="T18" fmla="*/ 33 w 152"/>
                <a:gd name="T19" fmla="*/ 57 h 148"/>
                <a:gd name="T20" fmla="*/ 41 w 152"/>
                <a:gd name="T21" fmla="*/ 63 h 148"/>
                <a:gd name="T22" fmla="*/ 36 w 152"/>
                <a:gd name="T23" fmla="*/ 80 h 148"/>
                <a:gd name="T24" fmla="*/ 26 w 152"/>
                <a:gd name="T25" fmla="*/ 67 h 148"/>
                <a:gd name="T26" fmla="*/ 64 w 152"/>
                <a:gd name="T27" fmla="*/ 132 h 148"/>
                <a:gd name="T28" fmla="*/ 84 w 152"/>
                <a:gd name="T29" fmla="*/ 112 h 148"/>
                <a:gd name="T30" fmla="*/ 77 w 152"/>
                <a:gd name="T31" fmla="*/ 131 h 148"/>
                <a:gd name="T32" fmla="*/ 152 w 152"/>
                <a:gd name="T33" fmla="*/ 129 h 148"/>
                <a:gd name="T34" fmla="*/ 114 w 152"/>
                <a:gd name="T35" fmla="*/ 131 h 148"/>
                <a:gd name="T36" fmla="*/ 127 w 152"/>
                <a:gd name="T37" fmla="*/ 122 h 148"/>
                <a:gd name="T38" fmla="*/ 74 w 152"/>
                <a:gd name="T39" fmla="*/ 128 h 148"/>
                <a:gd name="T40" fmla="*/ 68 w 152"/>
                <a:gd name="T41" fmla="*/ 112 h 148"/>
                <a:gd name="T42" fmla="*/ 66 w 152"/>
                <a:gd name="T43" fmla="*/ 117 h 148"/>
                <a:gd name="T44" fmla="*/ 66 w 152"/>
                <a:gd name="T45" fmla="*/ 125 h 148"/>
                <a:gd name="T46" fmla="*/ 73 w 152"/>
                <a:gd name="T47" fmla="*/ 128 h 148"/>
                <a:gd name="T48" fmla="*/ 74 w 152"/>
                <a:gd name="T49" fmla="*/ 114 h 148"/>
                <a:gd name="T50" fmla="*/ 74 w 152"/>
                <a:gd name="T51" fmla="*/ 128 h 148"/>
                <a:gd name="T52" fmla="*/ 9 w 152"/>
                <a:gd name="T53" fmla="*/ 88 h 148"/>
                <a:gd name="T54" fmla="*/ 56 w 152"/>
                <a:gd name="T55" fmla="*/ 135 h 148"/>
                <a:gd name="T56" fmla="*/ 9 w 152"/>
                <a:gd name="T57" fmla="*/ 88 h 148"/>
                <a:gd name="T58" fmla="*/ 37 w 152"/>
                <a:gd name="T59" fmla="*/ 61 h 148"/>
                <a:gd name="T60" fmla="*/ 31 w 152"/>
                <a:gd name="T61" fmla="*/ 77 h 148"/>
                <a:gd name="T62" fmla="*/ 37 w 152"/>
                <a:gd name="T63" fmla="*/ 61 h 148"/>
                <a:gd name="T64" fmla="*/ 30 w 152"/>
                <a:gd name="T65" fmla="*/ 57 h 148"/>
                <a:gd name="T66" fmla="*/ 33 w 152"/>
                <a:gd name="T67" fmla="*/ 31 h 148"/>
                <a:gd name="T68" fmla="*/ 30 w 152"/>
                <a:gd name="T69" fmla="*/ 57 h 148"/>
                <a:gd name="T70" fmla="*/ 30 w 152"/>
                <a:gd name="T71" fmla="*/ 61 h 148"/>
                <a:gd name="T72" fmla="*/ 30 w 152"/>
                <a:gd name="T73" fmla="*/ 74 h 148"/>
                <a:gd name="T74" fmla="*/ 30 w 152"/>
                <a:gd name="T75" fmla="*/ 6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48">
                  <a:moveTo>
                    <a:pt x="127" y="122"/>
                  </a:moveTo>
                  <a:cubicBezTo>
                    <a:pt x="115" y="118"/>
                    <a:pt x="99" y="137"/>
                    <a:pt x="84" y="134"/>
                  </a:cubicBezTo>
                  <a:cubicBezTo>
                    <a:pt x="92" y="142"/>
                    <a:pt x="106" y="130"/>
                    <a:pt x="112" y="131"/>
                  </a:cubicBezTo>
                  <a:cubicBezTo>
                    <a:pt x="95" y="147"/>
                    <a:pt x="66" y="127"/>
                    <a:pt x="48" y="142"/>
                  </a:cubicBezTo>
                  <a:cubicBezTo>
                    <a:pt x="19" y="142"/>
                    <a:pt x="1" y="123"/>
                    <a:pt x="4" y="95"/>
                  </a:cubicBezTo>
                  <a:cubicBezTo>
                    <a:pt x="6" y="82"/>
                    <a:pt x="19" y="74"/>
                    <a:pt x="20" y="61"/>
                  </a:cubicBezTo>
                  <a:cubicBezTo>
                    <a:pt x="23" y="58"/>
                    <a:pt x="22" y="60"/>
                    <a:pt x="26" y="58"/>
                  </a:cubicBezTo>
                  <a:cubicBezTo>
                    <a:pt x="25" y="45"/>
                    <a:pt x="33" y="34"/>
                    <a:pt x="31" y="23"/>
                  </a:cubicBezTo>
                  <a:cubicBezTo>
                    <a:pt x="30" y="12"/>
                    <a:pt x="19" y="8"/>
                    <a:pt x="19" y="0"/>
                  </a:cubicBezTo>
                  <a:cubicBezTo>
                    <a:pt x="36" y="7"/>
                    <a:pt x="41" y="36"/>
                    <a:pt x="33" y="57"/>
                  </a:cubicBezTo>
                  <a:cubicBezTo>
                    <a:pt x="34" y="60"/>
                    <a:pt x="40" y="59"/>
                    <a:pt x="41" y="63"/>
                  </a:cubicBezTo>
                  <a:cubicBezTo>
                    <a:pt x="43" y="69"/>
                    <a:pt x="40" y="75"/>
                    <a:pt x="36" y="80"/>
                  </a:cubicBezTo>
                  <a:cubicBezTo>
                    <a:pt x="27" y="79"/>
                    <a:pt x="20" y="74"/>
                    <a:pt x="26" y="67"/>
                  </a:cubicBezTo>
                  <a:cubicBezTo>
                    <a:pt x="1" y="88"/>
                    <a:pt x="14" y="148"/>
                    <a:pt x="64" y="132"/>
                  </a:cubicBezTo>
                  <a:cubicBezTo>
                    <a:pt x="54" y="118"/>
                    <a:pt x="73" y="97"/>
                    <a:pt x="84" y="112"/>
                  </a:cubicBezTo>
                  <a:cubicBezTo>
                    <a:pt x="86" y="123"/>
                    <a:pt x="81" y="126"/>
                    <a:pt x="77" y="131"/>
                  </a:cubicBezTo>
                  <a:cubicBezTo>
                    <a:pt x="101" y="137"/>
                    <a:pt x="133" y="102"/>
                    <a:pt x="152" y="129"/>
                  </a:cubicBezTo>
                  <a:cubicBezTo>
                    <a:pt x="143" y="117"/>
                    <a:pt x="124" y="124"/>
                    <a:pt x="114" y="131"/>
                  </a:cubicBezTo>
                  <a:cubicBezTo>
                    <a:pt x="116" y="126"/>
                    <a:pt x="123" y="126"/>
                    <a:pt x="127" y="122"/>
                  </a:cubicBezTo>
                  <a:close/>
                  <a:moveTo>
                    <a:pt x="74" y="128"/>
                  </a:moveTo>
                  <a:cubicBezTo>
                    <a:pt x="91" y="127"/>
                    <a:pt x="78" y="98"/>
                    <a:pt x="68" y="112"/>
                  </a:cubicBezTo>
                  <a:cubicBezTo>
                    <a:pt x="75" y="112"/>
                    <a:pt x="69" y="117"/>
                    <a:pt x="66" y="117"/>
                  </a:cubicBezTo>
                  <a:cubicBezTo>
                    <a:pt x="66" y="119"/>
                    <a:pt x="66" y="122"/>
                    <a:pt x="66" y="125"/>
                  </a:cubicBezTo>
                  <a:cubicBezTo>
                    <a:pt x="68" y="126"/>
                    <a:pt x="69" y="128"/>
                    <a:pt x="73" y="128"/>
                  </a:cubicBezTo>
                  <a:cubicBezTo>
                    <a:pt x="75" y="124"/>
                    <a:pt x="80" y="117"/>
                    <a:pt x="74" y="114"/>
                  </a:cubicBezTo>
                  <a:cubicBezTo>
                    <a:pt x="84" y="115"/>
                    <a:pt x="78" y="125"/>
                    <a:pt x="74" y="128"/>
                  </a:cubicBezTo>
                  <a:close/>
                  <a:moveTo>
                    <a:pt x="9" y="88"/>
                  </a:moveTo>
                  <a:cubicBezTo>
                    <a:pt x="0" y="121"/>
                    <a:pt x="28" y="148"/>
                    <a:pt x="56" y="135"/>
                  </a:cubicBezTo>
                  <a:cubicBezTo>
                    <a:pt x="20" y="145"/>
                    <a:pt x="13" y="115"/>
                    <a:pt x="9" y="88"/>
                  </a:cubicBezTo>
                  <a:close/>
                  <a:moveTo>
                    <a:pt x="37" y="61"/>
                  </a:moveTo>
                  <a:cubicBezTo>
                    <a:pt x="38" y="69"/>
                    <a:pt x="34" y="72"/>
                    <a:pt x="31" y="77"/>
                  </a:cubicBezTo>
                  <a:cubicBezTo>
                    <a:pt x="40" y="78"/>
                    <a:pt x="42" y="66"/>
                    <a:pt x="37" y="61"/>
                  </a:cubicBezTo>
                  <a:close/>
                  <a:moveTo>
                    <a:pt x="30" y="57"/>
                  </a:moveTo>
                  <a:cubicBezTo>
                    <a:pt x="30" y="49"/>
                    <a:pt x="38" y="40"/>
                    <a:pt x="33" y="31"/>
                  </a:cubicBezTo>
                  <a:cubicBezTo>
                    <a:pt x="34" y="41"/>
                    <a:pt x="26" y="49"/>
                    <a:pt x="30" y="57"/>
                  </a:cubicBezTo>
                  <a:close/>
                  <a:moveTo>
                    <a:pt x="30" y="61"/>
                  </a:moveTo>
                  <a:cubicBezTo>
                    <a:pt x="28" y="63"/>
                    <a:pt x="27" y="72"/>
                    <a:pt x="30" y="74"/>
                  </a:cubicBezTo>
                  <a:cubicBezTo>
                    <a:pt x="33" y="70"/>
                    <a:pt x="36" y="63"/>
                    <a:pt x="30" y="61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l-PL" dirty="0"/>
            </a:p>
          </p:txBody>
        </p:sp>
        <p:sp>
          <p:nvSpPr>
            <p:cNvPr id="13" name="Dowolny kształt 46"/>
            <p:cNvSpPr>
              <a:spLocks noEditPoints="1"/>
            </p:cNvSpPr>
            <p:nvPr/>
          </p:nvSpPr>
          <p:spPr bwMode="auto">
            <a:xfrm rot="16200000" flipV="1">
              <a:off x="5197295" y="5324846"/>
              <a:ext cx="477390" cy="511956"/>
            </a:xfrm>
            <a:custGeom>
              <a:avLst/>
              <a:gdLst>
                <a:gd name="T0" fmla="*/ 2 w 151"/>
                <a:gd name="T1" fmla="*/ 96 h 144"/>
                <a:gd name="T2" fmla="*/ 21 w 151"/>
                <a:gd name="T3" fmla="*/ 59 h 144"/>
                <a:gd name="T4" fmla="*/ 22 w 151"/>
                <a:gd name="T5" fmla="*/ 12 h 144"/>
                <a:gd name="T6" fmla="*/ 32 w 151"/>
                <a:gd name="T7" fmla="*/ 58 h 144"/>
                <a:gd name="T8" fmla="*/ 34 w 151"/>
                <a:gd name="T9" fmla="*/ 81 h 144"/>
                <a:gd name="T10" fmla="*/ 15 w 151"/>
                <a:gd name="T11" fmla="*/ 112 h 144"/>
                <a:gd name="T12" fmla="*/ 73 w 151"/>
                <a:gd name="T13" fmla="*/ 107 h 144"/>
                <a:gd name="T14" fmla="*/ 76 w 151"/>
                <a:gd name="T15" fmla="*/ 131 h 144"/>
                <a:gd name="T16" fmla="*/ 151 w 151"/>
                <a:gd name="T17" fmla="*/ 130 h 144"/>
                <a:gd name="T18" fmla="*/ 110 w 151"/>
                <a:gd name="T19" fmla="*/ 134 h 144"/>
                <a:gd name="T20" fmla="*/ 66 w 151"/>
                <a:gd name="T21" fmla="*/ 138 h 144"/>
                <a:gd name="T22" fmla="*/ 12 w 151"/>
                <a:gd name="T23" fmla="*/ 128 h 144"/>
                <a:gd name="T24" fmla="*/ 86 w 151"/>
                <a:gd name="T25" fmla="*/ 138 h 144"/>
                <a:gd name="T26" fmla="*/ 86 w 151"/>
                <a:gd name="T27" fmla="*/ 134 h 144"/>
                <a:gd name="T28" fmla="*/ 75 w 151"/>
                <a:gd name="T29" fmla="*/ 133 h 144"/>
                <a:gd name="T30" fmla="*/ 77 w 151"/>
                <a:gd name="T31" fmla="*/ 128 h 144"/>
                <a:gd name="T32" fmla="*/ 66 w 151"/>
                <a:gd name="T33" fmla="*/ 128 h 144"/>
                <a:gd name="T34" fmla="*/ 64 w 151"/>
                <a:gd name="T35" fmla="*/ 117 h 144"/>
                <a:gd name="T36" fmla="*/ 65 w 151"/>
                <a:gd name="T37" fmla="*/ 114 h 144"/>
                <a:gd name="T38" fmla="*/ 63 w 151"/>
                <a:gd name="T39" fmla="*/ 133 h 144"/>
                <a:gd name="T40" fmla="*/ 54 w 151"/>
                <a:gd name="T41" fmla="*/ 137 h 144"/>
                <a:gd name="T42" fmla="*/ 7 w 151"/>
                <a:gd name="T43" fmla="*/ 86 h 144"/>
                <a:gd name="T44" fmla="*/ 41 w 151"/>
                <a:gd name="T45" fmla="*/ 139 h 144"/>
                <a:gd name="T46" fmla="*/ 92 w 151"/>
                <a:gd name="T47" fmla="*/ 138 h 144"/>
                <a:gd name="T48" fmla="*/ 41 w 151"/>
                <a:gd name="T49" fmla="*/ 137 h 144"/>
                <a:gd name="T50" fmla="*/ 26 w 151"/>
                <a:gd name="T51" fmla="*/ 65 h 144"/>
                <a:gd name="T52" fmla="*/ 32 w 151"/>
                <a:gd name="T53" fmla="*/ 64 h 144"/>
                <a:gd name="T54" fmla="*/ 26 w 151"/>
                <a:gd name="T55" fmla="*/ 72 h 144"/>
                <a:gd name="T56" fmla="*/ 33 w 151"/>
                <a:gd name="T57" fmla="*/ 80 h 144"/>
                <a:gd name="T58" fmla="*/ 38 w 151"/>
                <a:gd name="T59" fmla="*/ 73 h 144"/>
                <a:gd name="T60" fmla="*/ 28 w 151"/>
                <a:gd name="T61" fmla="*/ 78 h 144"/>
                <a:gd name="T62" fmla="*/ 34 w 151"/>
                <a:gd name="T63" fmla="*/ 61 h 144"/>
                <a:gd name="T64" fmla="*/ 18 w 151"/>
                <a:gd name="T65" fmla="*/ 2 h 144"/>
                <a:gd name="T66" fmla="*/ 31 w 151"/>
                <a:gd name="T67" fmla="*/ 32 h 144"/>
                <a:gd name="T68" fmla="*/ 27 w 151"/>
                <a:gd name="T69" fmla="*/ 58 h 144"/>
                <a:gd name="T70" fmla="*/ 28 w 151"/>
                <a:gd name="T71" fmla="*/ 42 h 144"/>
                <a:gd name="T72" fmla="*/ 21 w 151"/>
                <a:gd name="T73" fmla="*/ 61 h 144"/>
                <a:gd name="T74" fmla="*/ 7 w 151"/>
                <a:gd name="T75" fmla="*/ 86 h 144"/>
                <a:gd name="T76" fmla="*/ 110 w 151"/>
                <a:gd name="T77" fmla="*/ 131 h 144"/>
                <a:gd name="T78" fmla="*/ 121 w 151"/>
                <a:gd name="T79" fmla="*/ 123 h 144"/>
                <a:gd name="T80" fmla="*/ 67 w 151"/>
                <a:gd name="T81" fmla="*/ 127 h 144"/>
                <a:gd name="T82" fmla="*/ 74 w 151"/>
                <a:gd name="T83" fmla="*/ 118 h 144"/>
                <a:gd name="T84" fmla="*/ 64 w 151"/>
                <a:gd name="T85" fmla="*/ 118 h 144"/>
                <a:gd name="T86" fmla="*/ 75 w 151"/>
                <a:gd name="T87" fmla="*/ 118 h 144"/>
                <a:gd name="T88" fmla="*/ 70 w 151"/>
                <a:gd name="T89" fmla="*/ 114 h 144"/>
                <a:gd name="T90" fmla="*/ 79 w 151"/>
                <a:gd name="T91" fmla="*/ 120 h 144"/>
                <a:gd name="T92" fmla="*/ 122 w 151"/>
                <a:gd name="T93" fmla="*/ 122 h 144"/>
                <a:gd name="T94" fmla="*/ 123 w 151"/>
                <a:gd name="T95" fmla="*/ 125 h 144"/>
                <a:gd name="T96" fmla="*/ 122 w 151"/>
                <a:gd name="T97" fmla="*/ 122 h 144"/>
                <a:gd name="T98" fmla="*/ 81 w 151"/>
                <a:gd name="T99" fmla="*/ 114 h 144"/>
                <a:gd name="T100" fmla="*/ 32 w 151"/>
                <a:gd name="T101" fmla="*/ 74 h 144"/>
                <a:gd name="T102" fmla="*/ 28 w 151"/>
                <a:gd name="T103" fmla="*/ 63 h 144"/>
                <a:gd name="T104" fmla="*/ 28 w 151"/>
                <a:gd name="T105" fmla="*/ 63 h 144"/>
                <a:gd name="T106" fmla="*/ 29 w 151"/>
                <a:gd name="T107" fmla="*/ 4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1" h="144">
                  <a:moveTo>
                    <a:pt x="47" y="144"/>
                  </a:moveTo>
                  <a:cubicBezTo>
                    <a:pt x="46" y="144"/>
                    <a:pt x="46" y="144"/>
                    <a:pt x="46" y="144"/>
                  </a:cubicBezTo>
                  <a:cubicBezTo>
                    <a:pt x="32" y="144"/>
                    <a:pt x="19" y="139"/>
                    <a:pt x="11" y="129"/>
                  </a:cubicBezTo>
                  <a:cubicBezTo>
                    <a:pt x="3" y="121"/>
                    <a:pt x="0" y="109"/>
                    <a:pt x="2" y="96"/>
                  </a:cubicBezTo>
                  <a:cubicBezTo>
                    <a:pt x="3" y="90"/>
                    <a:pt x="6" y="84"/>
                    <a:pt x="10" y="79"/>
                  </a:cubicBezTo>
                  <a:cubicBezTo>
                    <a:pt x="13" y="73"/>
                    <a:pt x="17" y="68"/>
                    <a:pt x="1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9" y="60"/>
                    <a:pt x="20" y="59"/>
                    <a:pt x="21" y="59"/>
                  </a:cubicBezTo>
                  <a:cubicBezTo>
                    <a:pt x="21" y="59"/>
                    <a:pt x="22" y="59"/>
                    <a:pt x="23" y="59"/>
                  </a:cubicBezTo>
                  <a:cubicBezTo>
                    <a:pt x="23" y="53"/>
                    <a:pt x="24" y="47"/>
                    <a:pt x="26" y="41"/>
                  </a:cubicBezTo>
                  <a:cubicBezTo>
                    <a:pt x="28" y="35"/>
                    <a:pt x="30" y="30"/>
                    <a:pt x="29" y="24"/>
                  </a:cubicBezTo>
                  <a:cubicBezTo>
                    <a:pt x="28" y="19"/>
                    <a:pt x="25" y="15"/>
                    <a:pt x="22" y="12"/>
                  </a:cubicBezTo>
                  <a:cubicBezTo>
                    <a:pt x="19" y="8"/>
                    <a:pt x="16" y="5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5" y="8"/>
                    <a:pt x="40" y="37"/>
                    <a:pt x="32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7" y="61"/>
                    <a:pt x="39" y="61"/>
                    <a:pt x="40" y="63"/>
                  </a:cubicBezTo>
                  <a:cubicBezTo>
                    <a:pt x="43" y="72"/>
                    <a:pt x="37" y="78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28" y="81"/>
                    <a:pt x="23" y="79"/>
                    <a:pt x="22" y="76"/>
                  </a:cubicBezTo>
                  <a:cubicBezTo>
                    <a:pt x="21" y="75"/>
                    <a:pt x="21" y="73"/>
                    <a:pt x="21" y="71"/>
                  </a:cubicBezTo>
                  <a:cubicBezTo>
                    <a:pt x="12" y="82"/>
                    <a:pt x="10" y="98"/>
                    <a:pt x="15" y="112"/>
                  </a:cubicBezTo>
                  <a:cubicBezTo>
                    <a:pt x="20" y="127"/>
                    <a:pt x="32" y="135"/>
                    <a:pt x="46" y="135"/>
                  </a:cubicBezTo>
                  <a:cubicBezTo>
                    <a:pt x="51" y="135"/>
                    <a:pt x="56" y="134"/>
                    <a:pt x="61" y="133"/>
                  </a:cubicBezTo>
                  <a:cubicBezTo>
                    <a:pt x="58" y="128"/>
                    <a:pt x="57" y="122"/>
                    <a:pt x="60" y="116"/>
                  </a:cubicBezTo>
                  <a:cubicBezTo>
                    <a:pt x="63" y="111"/>
                    <a:pt x="68" y="107"/>
                    <a:pt x="73" y="107"/>
                  </a:cubicBezTo>
                  <a:cubicBezTo>
                    <a:pt x="75" y="107"/>
                    <a:pt x="79" y="108"/>
                    <a:pt x="83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4" y="122"/>
                    <a:pt x="81" y="126"/>
                    <a:pt x="77" y="130"/>
                  </a:cubicBezTo>
                  <a:cubicBezTo>
                    <a:pt x="77" y="130"/>
                    <a:pt x="77" y="131"/>
                    <a:pt x="76" y="131"/>
                  </a:cubicBezTo>
                  <a:cubicBezTo>
                    <a:pt x="78" y="132"/>
                    <a:pt x="80" y="132"/>
                    <a:pt x="82" y="132"/>
                  </a:cubicBezTo>
                  <a:cubicBezTo>
                    <a:pt x="90" y="132"/>
                    <a:pt x="98" y="129"/>
                    <a:pt x="107" y="125"/>
                  </a:cubicBezTo>
                  <a:cubicBezTo>
                    <a:pt x="115" y="122"/>
                    <a:pt x="123" y="119"/>
                    <a:pt x="131" y="119"/>
                  </a:cubicBezTo>
                  <a:cubicBezTo>
                    <a:pt x="139" y="119"/>
                    <a:pt x="146" y="123"/>
                    <a:pt x="151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6" y="127"/>
                    <a:pt x="142" y="124"/>
                    <a:pt x="136" y="124"/>
                  </a:cubicBezTo>
                  <a:cubicBezTo>
                    <a:pt x="126" y="124"/>
                    <a:pt x="115" y="131"/>
                    <a:pt x="112" y="132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05" y="137"/>
                    <a:pt x="99" y="139"/>
                    <a:pt x="90" y="139"/>
                  </a:cubicBezTo>
                  <a:cubicBezTo>
                    <a:pt x="86" y="139"/>
                    <a:pt x="82" y="139"/>
                    <a:pt x="78" y="139"/>
                  </a:cubicBezTo>
                  <a:cubicBezTo>
                    <a:pt x="74" y="138"/>
                    <a:pt x="70" y="138"/>
                    <a:pt x="66" y="138"/>
                  </a:cubicBezTo>
                  <a:cubicBezTo>
                    <a:pt x="58" y="138"/>
                    <a:pt x="52" y="140"/>
                    <a:pt x="47" y="144"/>
                  </a:cubicBezTo>
                  <a:close/>
                  <a:moveTo>
                    <a:pt x="7" y="86"/>
                  </a:moveTo>
                  <a:cubicBezTo>
                    <a:pt x="5" y="89"/>
                    <a:pt x="4" y="93"/>
                    <a:pt x="3" y="96"/>
                  </a:cubicBezTo>
                  <a:cubicBezTo>
                    <a:pt x="2" y="109"/>
                    <a:pt x="5" y="120"/>
                    <a:pt x="12" y="128"/>
                  </a:cubicBezTo>
                  <a:cubicBezTo>
                    <a:pt x="20" y="137"/>
                    <a:pt x="32" y="142"/>
                    <a:pt x="46" y="142"/>
                  </a:cubicBezTo>
                  <a:cubicBezTo>
                    <a:pt x="51" y="138"/>
                    <a:pt x="57" y="136"/>
                    <a:pt x="66" y="136"/>
                  </a:cubicBezTo>
                  <a:cubicBezTo>
                    <a:pt x="70" y="136"/>
                    <a:pt x="74" y="137"/>
                    <a:pt x="78" y="137"/>
                  </a:cubicBezTo>
                  <a:cubicBezTo>
                    <a:pt x="81" y="137"/>
                    <a:pt x="83" y="138"/>
                    <a:pt x="86" y="138"/>
                  </a:cubicBezTo>
                  <a:cubicBezTo>
                    <a:pt x="84" y="137"/>
                    <a:pt x="83" y="136"/>
                    <a:pt x="81" y="135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3" y="134"/>
                    <a:pt x="84" y="134"/>
                    <a:pt x="86" y="134"/>
                  </a:cubicBezTo>
                  <a:cubicBezTo>
                    <a:pt x="92" y="134"/>
                    <a:pt x="99" y="131"/>
                    <a:pt x="105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97" y="131"/>
                    <a:pt x="89" y="133"/>
                    <a:pt x="82" y="133"/>
                  </a:cubicBezTo>
                  <a:cubicBezTo>
                    <a:pt x="79" y="133"/>
                    <a:pt x="77" y="133"/>
                    <a:pt x="75" y="133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5" y="131"/>
                    <a:pt x="76" y="130"/>
                    <a:pt x="76" y="129"/>
                  </a:cubicBezTo>
                  <a:cubicBezTo>
                    <a:pt x="77" y="129"/>
                    <a:pt x="77" y="128"/>
                    <a:pt x="77" y="128"/>
                  </a:cubicBezTo>
                  <a:cubicBezTo>
                    <a:pt x="76" y="129"/>
                    <a:pt x="74" y="130"/>
                    <a:pt x="72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8" y="130"/>
                    <a:pt x="67" y="129"/>
                    <a:pt x="66" y="128"/>
                  </a:cubicBezTo>
                  <a:cubicBezTo>
                    <a:pt x="65" y="128"/>
                    <a:pt x="64" y="127"/>
                    <a:pt x="63" y="127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6" y="117"/>
                    <a:pt x="68" y="115"/>
                    <a:pt x="68" y="114"/>
                  </a:cubicBezTo>
                  <a:cubicBezTo>
                    <a:pt x="68" y="114"/>
                    <a:pt x="68" y="114"/>
                    <a:pt x="66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0"/>
                    <a:pt x="69" y="109"/>
                    <a:pt x="71" y="109"/>
                  </a:cubicBezTo>
                  <a:cubicBezTo>
                    <a:pt x="67" y="110"/>
                    <a:pt x="64" y="113"/>
                    <a:pt x="62" y="117"/>
                  </a:cubicBezTo>
                  <a:cubicBezTo>
                    <a:pt x="59" y="122"/>
                    <a:pt x="59" y="128"/>
                    <a:pt x="63" y="133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59" y="135"/>
                    <a:pt x="56" y="136"/>
                    <a:pt x="54" y="136"/>
                  </a:cubicBezTo>
                  <a:cubicBezTo>
                    <a:pt x="54" y="137"/>
                    <a:pt x="54" y="137"/>
                    <a:pt x="54" y="137"/>
                  </a:cubicBezTo>
                  <a:cubicBezTo>
                    <a:pt x="49" y="139"/>
                    <a:pt x="44" y="140"/>
                    <a:pt x="39" y="140"/>
                  </a:cubicBezTo>
                  <a:cubicBezTo>
                    <a:pt x="29" y="140"/>
                    <a:pt x="19" y="135"/>
                    <a:pt x="13" y="127"/>
                  </a:cubicBezTo>
                  <a:cubicBezTo>
                    <a:pt x="5" y="116"/>
                    <a:pt x="2" y="103"/>
                    <a:pt x="6" y="89"/>
                  </a:cubicBezTo>
                  <a:lnTo>
                    <a:pt x="7" y="86"/>
                  </a:lnTo>
                  <a:close/>
                  <a:moveTo>
                    <a:pt x="7" y="93"/>
                  </a:moveTo>
                  <a:cubicBezTo>
                    <a:pt x="4" y="105"/>
                    <a:pt x="7" y="117"/>
                    <a:pt x="14" y="126"/>
                  </a:cubicBezTo>
                  <a:cubicBezTo>
                    <a:pt x="21" y="135"/>
                    <a:pt x="3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16" y="139"/>
                    <a:pt x="10" y="113"/>
                    <a:pt x="7" y="93"/>
                  </a:cubicBezTo>
                  <a:close/>
                  <a:moveTo>
                    <a:pt x="108" y="133"/>
                  </a:moveTo>
                  <a:cubicBezTo>
                    <a:pt x="106" y="133"/>
                    <a:pt x="104" y="134"/>
                    <a:pt x="102" y="135"/>
                  </a:cubicBezTo>
                  <a:cubicBezTo>
                    <a:pt x="99" y="136"/>
                    <a:pt x="95" y="137"/>
                    <a:pt x="92" y="138"/>
                  </a:cubicBezTo>
                  <a:cubicBezTo>
                    <a:pt x="99" y="138"/>
                    <a:pt x="104" y="136"/>
                    <a:pt x="108" y="133"/>
                  </a:cubicBezTo>
                  <a:close/>
                  <a:moveTo>
                    <a:pt x="7" y="86"/>
                  </a:moveTo>
                  <a:cubicBezTo>
                    <a:pt x="7" y="89"/>
                    <a:pt x="7" y="89"/>
                    <a:pt x="7" y="89"/>
                  </a:cubicBezTo>
                  <a:cubicBezTo>
                    <a:pt x="12" y="114"/>
                    <a:pt x="17" y="137"/>
                    <a:pt x="41" y="137"/>
                  </a:cubicBezTo>
                  <a:cubicBezTo>
                    <a:pt x="43" y="137"/>
                    <a:pt x="45" y="137"/>
                    <a:pt x="48" y="137"/>
                  </a:cubicBezTo>
                  <a:cubicBezTo>
                    <a:pt x="32" y="137"/>
                    <a:pt x="19" y="128"/>
                    <a:pt x="13" y="113"/>
                  </a:cubicBezTo>
                  <a:cubicBezTo>
                    <a:pt x="7" y="96"/>
                    <a:pt x="12" y="77"/>
                    <a:pt x="23" y="67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3"/>
                    <a:pt x="27" y="62"/>
                    <a:pt x="27" y="62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1" y="63"/>
                    <a:pt x="32" y="64"/>
                  </a:cubicBezTo>
                  <a:cubicBezTo>
                    <a:pt x="33" y="68"/>
                    <a:pt x="30" y="73"/>
                    <a:pt x="29" y="75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7" y="75"/>
                    <a:pt x="26" y="74"/>
                    <a:pt x="26" y="72"/>
                  </a:cubicBezTo>
                  <a:cubicBezTo>
                    <a:pt x="25" y="70"/>
                    <a:pt x="26" y="68"/>
                    <a:pt x="26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2" y="71"/>
                    <a:pt x="22" y="73"/>
                    <a:pt x="23" y="75"/>
                  </a:cubicBezTo>
                  <a:cubicBezTo>
                    <a:pt x="24" y="78"/>
                    <a:pt x="28" y="80"/>
                    <a:pt x="33" y="80"/>
                  </a:cubicBezTo>
                  <a:cubicBezTo>
                    <a:pt x="36" y="77"/>
                    <a:pt x="41" y="71"/>
                    <a:pt x="39" y="64"/>
                  </a:cubicBezTo>
                  <a:cubicBezTo>
                    <a:pt x="38" y="63"/>
                    <a:pt x="37" y="62"/>
                    <a:pt x="35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8" y="64"/>
                    <a:pt x="39" y="69"/>
                    <a:pt x="38" y="73"/>
                  </a:cubicBezTo>
                  <a:cubicBezTo>
                    <a:pt x="36" y="77"/>
                    <a:pt x="34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29" y="7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30" y="75"/>
                    <a:pt x="31" y="74"/>
                  </a:cubicBezTo>
                  <a:cubicBezTo>
                    <a:pt x="33" y="71"/>
                    <a:pt x="35" y="68"/>
                    <a:pt x="34" y="6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1"/>
                    <a:pt x="31" y="60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8" y="39"/>
                    <a:pt x="34" y="10"/>
                    <a:pt x="18" y="2"/>
                  </a:cubicBezTo>
                  <a:cubicBezTo>
                    <a:pt x="18" y="5"/>
                    <a:pt x="20" y="8"/>
                    <a:pt x="23" y="11"/>
                  </a:cubicBezTo>
                  <a:cubicBezTo>
                    <a:pt x="26" y="14"/>
                    <a:pt x="29" y="18"/>
                    <a:pt x="30" y="24"/>
                  </a:cubicBezTo>
                  <a:cubicBezTo>
                    <a:pt x="30" y="26"/>
                    <a:pt x="30" y="28"/>
                    <a:pt x="30" y="30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5" y="38"/>
                    <a:pt x="33" y="44"/>
                    <a:pt x="31" y="49"/>
                  </a:cubicBezTo>
                  <a:cubicBezTo>
                    <a:pt x="30" y="52"/>
                    <a:pt x="29" y="55"/>
                    <a:pt x="29" y="58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3"/>
                    <a:pt x="26" y="49"/>
                    <a:pt x="28" y="44"/>
                  </a:cubicBezTo>
                  <a:cubicBezTo>
                    <a:pt x="29" y="40"/>
                    <a:pt x="31" y="36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5"/>
                    <a:pt x="29" y="38"/>
                    <a:pt x="28" y="42"/>
                  </a:cubicBezTo>
                  <a:cubicBezTo>
                    <a:pt x="26" y="47"/>
                    <a:pt x="24" y="53"/>
                    <a:pt x="24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3" y="61"/>
                    <a:pt x="22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0" y="61"/>
                    <a:pt x="20" y="61"/>
                    <a:pt x="19" y="62"/>
                  </a:cubicBezTo>
                  <a:cubicBezTo>
                    <a:pt x="18" y="69"/>
                    <a:pt x="14" y="74"/>
                    <a:pt x="11" y="79"/>
                  </a:cubicBezTo>
                  <a:cubicBezTo>
                    <a:pt x="10" y="82"/>
                    <a:pt x="8" y="84"/>
                    <a:pt x="7" y="86"/>
                  </a:cubicBezTo>
                  <a:close/>
                  <a:moveTo>
                    <a:pt x="85" y="136"/>
                  </a:moveTo>
                  <a:cubicBezTo>
                    <a:pt x="86" y="136"/>
                    <a:pt x="87" y="137"/>
                    <a:pt x="89" y="137"/>
                  </a:cubicBezTo>
                  <a:cubicBezTo>
                    <a:pt x="93" y="137"/>
                    <a:pt x="97" y="135"/>
                    <a:pt x="101" y="133"/>
                  </a:cubicBezTo>
                  <a:cubicBezTo>
                    <a:pt x="105" y="132"/>
                    <a:pt x="108" y="131"/>
                    <a:pt x="110" y="131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3" y="129"/>
                    <a:pt x="116" y="127"/>
                    <a:pt x="118" y="126"/>
                  </a:cubicBezTo>
                  <a:cubicBezTo>
                    <a:pt x="120" y="125"/>
                    <a:pt x="122" y="125"/>
                    <a:pt x="123" y="124"/>
                  </a:cubicBezTo>
                  <a:cubicBezTo>
                    <a:pt x="122" y="124"/>
                    <a:pt x="122" y="123"/>
                    <a:pt x="121" y="123"/>
                  </a:cubicBezTo>
                  <a:cubicBezTo>
                    <a:pt x="117" y="123"/>
                    <a:pt x="111" y="126"/>
                    <a:pt x="106" y="129"/>
                  </a:cubicBezTo>
                  <a:cubicBezTo>
                    <a:pt x="99" y="132"/>
                    <a:pt x="92" y="136"/>
                    <a:pt x="85" y="136"/>
                  </a:cubicBezTo>
                  <a:close/>
                  <a:moveTo>
                    <a:pt x="64" y="126"/>
                  </a:moveTo>
                  <a:cubicBezTo>
                    <a:pt x="65" y="126"/>
                    <a:pt x="66" y="126"/>
                    <a:pt x="67" y="127"/>
                  </a:cubicBezTo>
                  <a:cubicBezTo>
                    <a:pt x="68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0" y="128"/>
                    <a:pt x="71" y="128"/>
                    <a:pt x="71" y="127"/>
                  </a:cubicBezTo>
                  <a:cubicBezTo>
                    <a:pt x="72" y="125"/>
                    <a:pt x="75" y="121"/>
                    <a:pt x="74" y="118"/>
                  </a:cubicBezTo>
                  <a:cubicBezTo>
                    <a:pt x="74" y="117"/>
                    <a:pt x="73" y="116"/>
                    <a:pt x="72" y="115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6"/>
                    <a:pt x="67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lnTo>
                    <a:pt x="64" y="126"/>
                  </a:lnTo>
                  <a:close/>
                  <a:moveTo>
                    <a:pt x="75" y="116"/>
                  </a:moveTo>
                  <a:cubicBezTo>
                    <a:pt x="75" y="117"/>
                    <a:pt x="75" y="117"/>
                    <a:pt x="75" y="118"/>
                  </a:cubicBezTo>
                  <a:cubicBezTo>
                    <a:pt x="76" y="121"/>
                    <a:pt x="74" y="125"/>
                    <a:pt x="72" y="128"/>
                  </a:cubicBezTo>
                  <a:cubicBezTo>
                    <a:pt x="75" y="126"/>
                    <a:pt x="77" y="121"/>
                    <a:pt x="77" y="118"/>
                  </a:cubicBezTo>
                  <a:cubicBezTo>
                    <a:pt x="76" y="118"/>
                    <a:pt x="76" y="117"/>
                    <a:pt x="75" y="116"/>
                  </a:cubicBezTo>
                  <a:close/>
                  <a:moveTo>
                    <a:pt x="70" y="114"/>
                  </a:moveTo>
                  <a:cubicBezTo>
                    <a:pt x="72" y="114"/>
                    <a:pt x="72" y="114"/>
                    <a:pt x="72" y="114"/>
                  </a:cubicBezTo>
                  <a:cubicBezTo>
                    <a:pt x="76" y="115"/>
                    <a:pt x="78" y="117"/>
                    <a:pt x="78" y="118"/>
                  </a:cubicBezTo>
                  <a:cubicBezTo>
                    <a:pt x="79" y="121"/>
                    <a:pt x="77" y="125"/>
                    <a:pt x="74" y="128"/>
                  </a:cubicBezTo>
                  <a:cubicBezTo>
                    <a:pt x="79" y="126"/>
                    <a:pt x="79" y="122"/>
                    <a:pt x="79" y="120"/>
                  </a:cubicBezTo>
                  <a:cubicBezTo>
                    <a:pt x="79" y="116"/>
                    <a:pt x="76" y="110"/>
                    <a:pt x="72" y="110"/>
                  </a:cubicBezTo>
                  <a:cubicBezTo>
                    <a:pt x="71" y="110"/>
                    <a:pt x="69" y="111"/>
                    <a:pt x="68" y="113"/>
                  </a:cubicBezTo>
                  <a:cubicBezTo>
                    <a:pt x="69" y="113"/>
                    <a:pt x="69" y="113"/>
                    <a:pt x="70" y="114"/>
                  </a:cubicBezTo>
                  <a:close/>
                  <a:moveTo>
                    <a:pt x="122" y="122"/>
                  </a:moveTo>
                  <a:cubicBezTo>
                    <a:pt x="123" y="122"/>
                    <a:pt x="124" y="122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4"/>
                    <a:pt x="124" y="125"/>
                    <a:pt x="123" y="125"/>
                  </a:cubicBezTo>
                  <a:cubicBezTo>
                    <a:pt x="127" y="124"/>
                    <a:pt x="131" y="123"/>
                    <a:pt x="136" y="123"/>
                  </a:cubicBezTo>
                  <a:cubicBezTo>
                    <a:pt x="139" y="123"/>
                    <a:pt x="141" y="123"/>
                    <a:pt x="143" y="124"/>
                  </a:cubicBezTo>
                  <a:cubicBezTo>
                    <a:pt x="140" y="122"/>
                    <a:pt x="136" y="121"/>
                    <a:pt x="131" y="121"/>
                  </a:cubicBezTo>
                  <a:cubicBezTo>
                    <a:pt x="128" y="121"/>
                    <a:pt x="125" y="121"/>
                    <a:pt x="122" y="122"/>
                  </a:cubicBezTo>
                  <a:close/>
                  <a:moveTo>
                    <a:pt x="72" y="109"/>
                  </a:moveTo>
                  <a:cubicBezTo>
                    <a:pt x="77" y="109"/>
                    <a:pt x="81" y="115"/>
                    <a:pt x="81" y="120"/>
                  </a:cubicBezTo>
                  <a:cubicBezTo>
                    <a:pt x="81" y="121"/>
                    <a:pt x="81" y="122"/>
                    <a:pt x="81" y="123"/>
                  </a:cubicBezTo>
                  <a:cubicBezTo>
                    <a:pt x="82" y="121"/>
                    <a:pt x="82" y="118"/>
                    <a:pt x="81" y="114"/>
                  </a:cubicBezTo>
                  <a:cubicBezTo>
                    <a:pt x="79" y="110"/>
                    <a:pt x="75" y="108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lose/>
                  <a:moveTo>
                    <a:pt x="36" y="65"/>
                  </a:moveTo>
                  <a:cubicBezTo>
                    <a:pt x="36" y="69"/>
                    <a:pt x="34" y="72"/>
                    <a:pt x="32" y="74"/>
                  </a:cubicBezTo>
                  <a:cubicBezTo>
                    <a:pt x="32" y="75"/>
                    <a:pt x="31" y="76"/>
                    <a:pt x="31" y="77"/>
                  </a:cubicBezTo>
                  <a:cubicBezTo>
                    <a:pt x="34" y="77"/>
                    <a:pt x="36" y="74"/>
                    <a:pt x="36" y="73"/>
                  </a:cubicBezTo>
                  <a:cubicBezTo>
                    <a:pt x="37" y="70"/>
                    <a:pt x="37" y="67"/>
                    <a:pt x="36" y="65"/>
                  </a:cubicBezTo>
                  <a:close/>
                  <a:moveTo>
                    <a:pt x="28" y="63"/>
                  </a:moveTo>
                  <a:cubicBezTo>
                    <a:pt x="27" y="65"/>
                    <a:pt x="27" y="69"/>
                    <a:pt x="27" y="72"/>
                  </a:cubicBezTo>
                  <a:cubicBezTo>
                    <a:pt x="27" y="73"/>
                    <a:pt x="28" y="73"/>
                    <a:pt x="28" y="74"/>
                  </a:cubicBezTo>
                  <a:cubicBezTo>
                    <a:pt x="30" y="71"/>
                    <a:pt x="32" y="67"/>
                    <a:pt x="31" y="65"/>
                  </a:cubicBezTo>
                  <a:cubicBezTo>
                    <a:pt x="30" y="64"/>
                    <a:pt x="30" y="63"/>
                    <a:pt x="28" y="63"/>
                  </a:cubicBezTo>
                  <a:close/>
                  <a:moveTo>
                    <a:pt x="32" y="36"/>
                  </a:moveTo>
                  <a:cubicBezTo>
                    <a:pt x="31" y="39"/>
                    <a:pt x="30" y="42"/>
                    <a:pt x="29" y="44"/>
                  </a:cubicBezTo>
                  <a:cubicBezTo>
                    <a:pt x="28" y="48"/>
                    <a:pt x="27" y="51"/>
                    <a:pt x="28" y="55"/>
                  </a:cubicBezTo>
                  <a:cubicBezTo>
                    <a:pt x="28" y="53"/>
                    <a:pt x="29" y="51"/>
                    <a:pt x="29" y="49"/>
                  </a:cubicBezTo>
                  <a:cubicBezTo>
                    <a:pt x="31" y="45"/>
                    <a:pt x="32" y="41"/>
                    <a:pt x="32" y="36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l-PL" dirty="0"/>
            </a:p>
          </p:txBody>
        </p:sp>
        <p:sp>
          <p:nvSpPr>
            <p:cNvPr id="14" name="Dowolny kształt 47"/>
            <p:cNvSpPr>
              <a:spLocks noEditPoints="1"/>
            </p:cNvSpPr>
            <p:nvPr/>
          </p:nvSpPr>
          <p:spPr bwMode="auto">
            <a:xfrm rot="16200000" flipV="1">
              <a:off x="11076843" y="5321082"/>
              <a:ext cx="508476" cy="519485"/>
            </a:xfrm>
            <a:custGeom>
              <a:avLst/>
              <a:gdLst>
                <a:gd name="T0" fmla="*/ 50 w 161"/>
                <a:gd name="T1" fmla="*/ 8 h 146"/>
                <a:gd name="T2" fmla="*/ 60 w 161"/>
                <a:gd name="T3" fmla="*/ 25 h 146"/>
                <a:gd name="T4" fmla="*/ 54 w 161"/>
                <a:gd name="T5" fmla="*/ 17 h 146"/>
                <a:gd name="T6" fmla="*/ 63 w 161"/>
                <a:gd name="T7" fmla="*/ 34 h 146"/>
                <a:gd name="T8" fmla="*/ 49 w 161"/>
                <a:gd name="T9" fmla="*/ 37 h 146"/>
                <a:gd name="T10" fmla="*/ 41 w 161"/>
                <a:gd name="T11" fmla="*/ 13 h 146"/>
                <a:gd name="T12" fmla="*/ 16 w 161"/>
                <a:gd name="T13" fmla="*/ 62 h 146"/>
                <a:gd name="T14" fmla="*/ 34 w 161"/>
                <a:gd name="T15" fmla="*/ 92 h 146"/>
                <a:gd name="T16" fmla="*/ 27 w 161"/>
                <a:gd name="T17" fmla="*/ 146 h 146"/>
                <a:gd name="T18" fmla="*/ 33 w 161"/>
                <a:gd name="T19" fmla="*/ 104 h 146"/>
                <a:gd name="T20" fmla="*/ 26 w 161"/>
                <a:gd name="T21" fmla="*/ 102 h 146"/>
                <a:gd name="T22" fmla="*/ 30 w 161"/>
                <a:gd name="T23" fmla="*/ 101 h 146"/>
                <a:gd name="T24" fmla="*/ 4 w 161"/>
                <a:gd name="T25" fmla="*/ 60 h 146"/>
                <a:gd name="T26" fmla="*/ 41 w 161"/>
                <a:gd name="T27" fmla="*/ 10 h 146"/>
                <a:gd name="T28" fmla="*/ 51 w 161"/>
                <a:gd name="T29" fmla="*/ 4 h 146"/>
                <a:gd name="T30" fmla="*/ 145 w 161"/>
                <a:gd name="T31" fmla="*/ 13 h 146"/>
                <a:gd name="T32" fmla="*/ 142 w 161"/>
                <a:gd name="T33" fmla="*/ 0 h 146"/>
                <a:gd name="T34" fmla="*/ 141 w 161"/>
                <a:gd name="T35" fmla="*/ 33 h 146"/>
                <a:gd name="T36" fmla="*/ 50 w 161"/>
                <a:gd name="T37" fmla="*/ 8 h 146"/>
                <a:gd name="T38" fmla="*/ 137 w 161"/>
                <a:gd name="T39" fmla="*/ 31 h 146"/>
                <a:gd name="T40" fmla="*/ 148 w 161"/>
                <a:gd name="T41" fmla="*/ 16 h 146"/>
                <a:gd name="T42" fmla="*/ 70 w 161"/>
                <a:gd name="T43" fmla="*/ 8 h 146"/>
                <a:gd name="T44" fmla="*/ 137 w 161"/>
                <a:gd name="T45" fmla="*/ 31 h 146"/>
                <a:gd name="T46" fmla="*/ 26 w 161"/>
                <a:gd name="T47" fmla="*/ 84 h 146"/>
                <a:gd name="T48" fmla="*/ 22 w 161"/>
                <a:gd name="T49" fmla="*/ 16 h 146"/>
                <a:gd name="T50" fmla="*/ 26 w 161"/>
                <a:gd name="T51" fmla="*/ 84 h 146"/>
                <a:gd name="T52" fmla="*/ 57 w 161"/>
                <a:gd name="T53" fmla="*/ 28 h 146"/>
                <a:gd name="T54" fmla="*/ 46 w 161"/>
                <a:gd name="T55" fmla="*/ 16 h 146"/>
                <a:gd name="T56" fmla="*/ 57 w 161"/>
                <a:gd name="T57" fmla="*/ 28 h 146"/>
                <a:gd name="T58" fmla="*/ 57 w 161"/>
                <a:gd name="T59" fmla="*/ 31 h 146"/>
                <a:gd name="T60" fmla="*/ 46 w 161"/>
                <a:gd name="T61" fmla="*/ 28 h 146"/>
                <a:gd name="T62" fmla="*/ 57 w 161"/>
                <a:gd name="T63" fmla="*/ 3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1" h="146">
                  <a:moveTo>
                    <a:pt x="50" y="8"/>
                  </a:moveTo>
                  <a:cubicBezTo>
                    <a:pt x="55" y="14"/>
                    <a:pt x="53" y="20"/>
                    <a:pt x="60" y="25"/>
                  </a:cubicBezTo>
                  <a:cubicBezTo>
                    <a:pt x="62" y="23"/>
                    <a:pt x="58" y="18"/>
                    <a:pt x="54" y="17"/>
                  </a:cubicBezTo>
                  <a:cubicBezTo>
                    <a:pt x="64" y="13"/>
                    <a:pt x="65" y="25"/>
                    <a:pt x="63" y="34"/>
                  </a:cubicBezTo>
                  <a:cubicBezTo>
                    <a:pt x="59" y="36"/>
                    <a:pt x="55" y="37"/>
                    <a:pt x="49" y="37"/>
                  </a:cubicBezTo>
                  <a:cubicBezTo>
                    <a:pt x="43" y="31"/>
                    <a:pt x="43" y="19"/>
                    <a:pt x="41" y="13"/>
                  </a:cubicBezTo>
                  <a:cubicBezTo>
                    <a:pt x="14" y="14"/>
                    <a:pt x="9" y="41"/>
                    <a:pt x="16" y="62"/>
                  </a:cubicBezTo>
                  <a:cubicBezTo>
                    <a:pt x="19" y="72"/>
                    <a:pt x="30" y="81"/>
                    <a:pt x="34" y="92"/>
                  </a:cubicBezTo>
                  <a:cubicBezTo>
                    <a:pt x="41" y="111"/>
                    <a:pt x="38" y="129"/>
                    <a:pt x="27" y="146"/>
                  </a:cubicBezTo>
                  <a:cubicBezTo>
                    <a:pt x="28" y="137"/>
                    <a:pt x="39" y="121"/>
                    <a:pt x="33" y="104"/>
                  </a:cubicBezTo>
                  <a:cubicBezTo>
                    <a:pt x="31" y="102"/>
                    <a:pt x="29" y="102"/>
                    <a:pt x="26" y="102"/>
                  </a:cubicBezTo>
                  <a:cubicBezTo>
                    <a:pt x="26" y="100"/>
                    <a:pt x="28" y="101"/>
                    <a:pt x="30" y="101"/>
                  </a:cubicBezTo>
                  <a:cubicBezTo>
                    <a:pt x="28" y="89"/>
                    <a:pt x="7" y="79"/>
                    <a:pt x="4" y="60"/>
                  </a:cubicBezTo>
                  <a:cubicBezTo>
                    <a:pt x="1" y="34"/>
                    <a:pt x="12" y="6"/>
                    <a:pt x="41" y="10"/>
                  </a:cubicBezTo>
                  <a:cubicBezTo>
                    <a:pt x="45" y="9"/>
                    <a:pt x="47" y="5"/>
                    <a:pt x="51" y="4"/>
                  </a:cubicBezTo>
                  <a:cubicBezTo>
                    <a:pt x="86" y="1"/>
                    <a:pt x="128" y="46"/>
                    <a:pt x="145" y="13"/>
                  </a:cubicBezTo>
                  <a:cubicBezTo>
                    <a:pt x="146" y="6"/>
                    <a:pt x="144" y="3"/>
                    <a:pt x="142" y="0"/>
                  </a:cubicBezTo>
                  <a:cubicBezTo>
                    <a:pt x="161" y="2"/>
                    <a:pt x="149" y="29"/>
                    <a:pt x="141" y="33"/>
                  </a:cubicBezTo>
                  <a:cubicBezTo>
                    <a:pt x="111" y="47"/>
                    <a:pt x="71" y="4"/>
                    <a:pt x="50" y="8"/>
                  </a:cubicBezTo>
                  <a:close/>
                  <a:moveTo>
                    <a:pt x="137" y="31"/>
                  </a:moveTo>
                  <a:cubicBezTo>
                    <a:pt x="142" y="29"/>
                    <a:pt x="151" y="17"/>
                    <a:pt x="148" y="16"/>
                  </a:cubicBezTo>
                  <a:cubicBezTo>
                    <a:pt x="130" y="43"/>
                    <a:pt x="93" y="14"/>
                    <a:pt x="70" y="8"/>
                  </a:cubicBezTo>
                  <a:cubicBezTo>
                    <a:pt x="87" y="21"/>
                    <a:pt x="105" y="33"/>
                    <a:pt x="137" y="31"/>
                  </a:cubicBezTo>
                  <a:close/>
                  <a:moveTo>
                    <a:pt x="26" y="84"/>
                  </a:moveTo>
                  <a:cubicBezTo>
                    <a:pt x="10" y="71"/>
                    <a:pt x="7" y="27"/>
                    <a:pt x="22" y="16"/>
                  </a:cubicBezTo>
                  <a:cubicBezTo>
                    <a:pt x="0" y="29"/>
                    <a:pt x="5" y="78"/>
                    <a:pt x="26" y="84"/>
                  </a:cubicBezTo>
                  <a:close/>
                  <a:moveTo>
                    <a:pt x="57" y="28"/>
                  </a:moveTo>
                  <a:cubicBezTo>
                    <a:pt x="55" y="22"/>
                    <a:pt x="53" y="16"/>
                    <a:pt x="46" y="16"/>
                  </a:cubicBezTo>
                  <a:cubicBezTo>
                    <a:pt x="46" y="23"/>
                    <a:pt x="50" y="27"/>
                    <a:pt x="57" y="28"/>
                  </a:cubicBezTo>
                  <a:close/>
                  <a:moveTo>
                    <a:pt x="57" y="31"/>
                  </a:moveTo>
                  <a:cubicBezTo>
                    <a:pt x="51" y="33"/>
                    <a:pt x="49" y="24"/>
                    <a:pt x="46" y="28"/>
                  </a:cubicBezTo>
                  <a:cubicBezTo>
                    <a:pt x="47" y="31"/>
                    <a:pt x="56" y="40"/>
                    <a:pt x="57" y="31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l-PL" dirty="0"/>
            </a:p>
          </p:txBody>
        </p:sp>
        <p:sp>
          <p:nvSpPr>
            <p:cNvPr id="15" name="Dowolny kształt 48"/>
            <p:cNvSpPr>
              <a:spLocks noEditPoints="1"/>
            </p:cNvSpPr>
            <p:nvPr/>
          </p:nvSpPr>
          <p:spPr bwMode="auto">
            <a:xfrm rot="16200000" flipV="1">
              <a:off x="11093207" y="5321324"/>
              <a:ext cx="470728" cy="534543"/>
            </a:xfrm>
            <a:custGeom>
              <a:avLst/>
              <a:gdLst>
                <a:gd name="T0" fmla="*/ 81 w 150"/>
                <a:gd name="T1" fmla="*/ 22 h 150"/>
                <a:gd name="T2" fmla="*/ 52 w 150"/>
                <a:gd name="T3" fmla="*/ 17 h 150"/>
                <a:gd name="T4" fmla="*/ 60 w 150"/>
                <a:gd name="T5" fmla="*/ 35 h 150"/>
                <a:gd name="T6" fmla="*/ 45 w 150"/>
                <a:gd name="T7" fmla="*/ 39 h 150"/>
                <a:gd name="T8" fmla="*/ 39 w 150"/>
                <a:gd name="T9" fmla="*/ 20 h 150"/>
                <a:gd name="T10" fmla="*/ 14 w 150"/>
                <a:gd name="T11" fmla="*/ 63 h 150"/>
                <a:gd name="T12" fmla="*/ 25 w 150"/>
                <a:gd name="T13" fmla="*/ 148 h 150"/>
                <a:gd name="T14" fmla="*/ 26 w 150"/>
                <a:gd name="T15" fmla="*/ 137 h 150"/>
                <a:gd name="T16" fmla="*/ 23 w 150"/>
                <a:gd name="T17" fmla="*/ 104 h 150"/>
                <a:gd name="T18" fmla="*/ 26 w 150"/>
                <a:gd name="T19" fmla="*/ 101 h 150"/>
                <a:gd name="T20" fmla="*/ 1 w 150"/>
                <a:gd name="T21" fmla="*/ 61 h 150"/>
                <a:gd name="T22" fmla="*/ 38 w 150"/>
                <a:gd name="T23" fmla="*/ 10 h 150"/>
                <a:gd name="T24" fmla="*/ 91 w 150"/>
                <a:gd name="T25" fmla="*/ 16 h 150"/>
                <a:gd name="T26" fmla="*/ 139 w 150"/>
                <a:gd name="T27" fmla="*/ 2 h 150"/>
                <a:gd name="T28" fmla="*/ 150 w 150"/>
                <a:gd name="T29" fmla="*/ 12 h 150"/>
                <a:gd name="T30" fmla="*/ 82 w 150"/>
                <a:gd name="T31" fmla="*/ 20 h 150"/>
                <a:gd name="T32" fmla="*/ 141 w 150"/>
                <a:gd name="T33" fmla="*/ 2 h 150"/>
                <a:gd name="T34" fmla="*/ 143 w 150"/>
                <a:gd name="T35" fmla="*/ 14 h 150"/>
                <a:gd name="T36" fmla="*/ 44 w 150"/>
                <a:gd name="T37" fmla="*/ 9 h 150"/>
                <a:gd name="T38" fmla="*/ 38 w 150"/>
                <a:gd name="T39" fmla="*/ 12 h 150"/>
                <a:gd name="T40" fmla="*/ 2 w 150"/>
                <a:gd name="T41" fmla="*/ 60 h 150"/>
                <a:gd name="T42" fmla="*/ 28 w 150"/>
                <a:gd name="T43" fmla="*/ 102 h 150"/>
                <a:gd name="T44" fmla="*/ 30 w 150"/>
                <a:gd name="T45" fmla="*/ 104 h 150"/>
                <a:gd name="T46" fmla="*/ 32 w 150"/>
                <a:gd name="T47" fmla="*/ 116 h 150"/>
                <a:gd name="T48" fmla="*/ 31 w 150"/>
                <a:gd name="T49" fmla="*/ 93 h 150"/>
                <a:gd name="T50" fmla="*/ 11 w 150"/>
                <a:gd name="T51" fmla="*/ 61 h 150"/>
                <a:gd name="T52" fmla="*/ 23 w 150"/>
                <a:gd name="T53" fmla="*/ 85 h 150"/>
                <a:gd name="T54" fmla="*/ 19 w 150"/>
                <a:gd name="T55" fmla="*/ 17 h 150"/>
                <a:gd name="T56" fmla="*/ 39 w 150"/>
                <a:gd name="T57" fmla="*/ 13 h 150"/>
                <a:gd name="T58" fmla="*/ 42 w 150"/>
                <a:gd name="T59" fmla="*/ 29 h 150"/>
                <a:gd name="T60" fmla="*/ 48 w 150"/>
                <a:gd name="T61" fmla="*/ 29 h 150"/>
                <a:gd name="T62" fmla="*/ 55 w 150"/>
                <a:gd name="T63" fmla="*/ 32 h 150"/>
                <a:gd name="T64" fmla="*/ 42 w 150"/>
                <a:gd name="T65" fmla="*/ 30 h 150"/>
                <a:gd name="T66" fmla="*/ 60 w 150"/>
                <a:gd name="T67" fmla="*/ 27 h 150"/>
                <a:gd name="T68" fmla="*/ 58 w 150"/>
                <a:gd name="T69" fmla="*/ 25 h 150"/>
                <a:gd name="T70" fmla="*/ 56 w 150"/>
                <a:gd name="T71" fmla="*/ 27 h 150"/>
                <a:gd name="T72" fmla="*/ 50 w 150"/>
                <a:gd name="T73" fmla="*/ 18 h 150"/>
                <a:gd name="T74" fmla="*/ 45 w 150"/>
                <a:gd name="T75" fmla="*/ 9 h 150"/>
                <a:gd name="T76" fmla="*/ 57 w 150"/>
                <a:gd name="T77" fmla="*/ 25 h 150"/>
                <a:gd name="T78" fmla="*/ 53 w 150"/>
                <a:gd name="T79" fmla="*/ 33 h 150"/>
                <a:gd name="T80" fmla="*/ 44 w 150"/>
                <a:gd name="T81" fmla="*/ 29 h 150"/>
                <a:gd name="T82" fmla="*/ 8 w 150"/>
                <a:gd name="T83" fmla="*/ 46 h 150"/>
                <a:gd name="T84" fmla="*/ 146 w 150"/>
                <a:gd name="T85" fmla="*/ 18 h 150"/>
                <a:gd name="T86" fmla="*/ 134 w 150"/>
                <a:gd name="T87" fmla="*/ 33 h 150"/>
                <a:gd name="T88" fmla="*/ 67 w 150"/>
                <a:gd name="T89" fmla="*/ 9 h 150"/>
                <a:gd name="T90" fmla="*/ 145 w 150"/>
                <a:gd name="T91" fmla="*/ 16 h 150"/>
                <a:gd name="T92" fmla="*/ 133 w 150"/>
                <a:gd name="T93" fmla="*/ 31 h 150"/>
                <a:gd name="T94" fmla="*/ 71 w 150"/>
                <a:gd name="T95" fmla="*/ 11 h 150"/>
                <a:gd name="T96" fmla="*/ 54 w 150"/>
                <a:gd name="T97" fmla="*/ 30 h 150"/>
                <a:gd name="T98" fmla="*/ 43 w 150"/>
                <a:gd name="T99" fmla="*/ 16 h 150"/>
                <a:gd name="T100" fmla="*/ 43 w 150"/>
                <a:gd name="T101" fmla="*/ 1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0" h="150">
                  <a:moveTo>
                    <a:pt x="150" y="12"/>
                  </a:moveTo>
                  <a:cubicBezTo>
                    <a:pt x="150" y="20"/>
                    <a:pt x="143" y="32"/>
                    <a:pt x="138" y="34"/>
                  </a:cubicBezTo>
                  <a:cubicBezTo>
                    <a:pt x="120" y="43"/>
                    <a:pt x="99" y="32"/>
                    <a:pt x="81" y="22"/>
                  </a:cubicBezTo>
                  <a:cubicBezTo>
                    <a:pt x="69" y="15"/>
                    <a:pt x="57" y="9"/>
                    <a:pt x="48" y="10"/>
                  </a:cubicBezTo>
                  <a:cubicBezTo>
                    <a:pt x="50" y="12"/>
                    <a:pt x="51" y="15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4" y="16"/>
                    <a:pt x="56" y="16"/>
                    <a:pt x="58" y="17"/>
                  </a:cubicBezTo>
                  <a:cubicBezTo>
                    <a:pt x="61" y="19"/>
                    <a:pt x="61" y="24"/>
                    <a:pt x="61" y="27"/>
                  </a:cubicBezTo>
                  <a:cubicBezTo>
                    <a:pt x="61" y="30"/>
                    <a:pt x="61" y="33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38"/>
                    <a:pt x="52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1" y="34"/>
                    <a:pt x="40" y="26"/>
                    <a:pt x="39" y="20"/>
                  </a:cubicBezTo>
                  <a:cubicBezTo>
                    <a:pt x="39" y="18"/>
                    <a:pt x="38" y="16"/>
                    <a:pt x="38" y="14"/>
                  </a:cubicBezTo>
                  <a:cubicBezTo>
                    <a:pt x="21" y="15"/>
                    <a:pt x="11" y="27"/>
                    <a:pt x="11" y="47"/>
                  </a:cubicBezTo>
                  <a:cubicBezTo>
                    <a:pt x="11" y="52"/>
                    <a:pt x="12" y="58"/>
                    <a:pt x="14" y="63"/>
                  </a:cubicBezTo>
                  <a:cubicBezTo>
                    <a:pt x="15" y="68"/>
                    <a:pt x="18" y="72"/>
                    <a:pt x="22" y="77"/>
                  </a:cubicBezTo>
                  <a:cubicBezTo>
                    <a:pt x="26" y="82"/>
                    <a:pt x="30" y="87"/>
                    <a:pt x="32" y="93"/>
                  </a:cubicBezTo>
                  <a:cubicBezTo>
                    <a:pt x="39" y="111"/>
                    <a:pt x="36" y="130"/>
                    <a:pt x="25" y="148"/>
                  </a:cubicBezTo>
                  <a:cubicBezTo>
                    <a:pt x="23" y="150"/>
                    <a:pt x="23" y="150"/>
                    <a:pt x="23" y="150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4" y="144"/>
                    <a:pt x="25" y="141"/>
                    <a:pt x="26" y="137"/>
                  </a:cubicBezTo>
                  <a:cubicBezTo>
                    <a:pt x="28" y="131"/>
                    <a:pt x="31" y="123"/>
                    <a:pt x="31" y="116"/>
                  </a:cubicBezTo>
                  <a:cubicBezTo>
                    <a:pt x="31" y="112"/>
                    <a:pt x="30" y="108"/>
                    <a:pt x="29" y="105"/>
                  </a:cubicBezTo>
                  <a:cubicBezTo>
                    <a:pt x="28" y="104"/>
                    <a:pt x="26" y="104"/>
                    <a:pt x="23" y="10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2" y="103"/>
                    <a:pt x="22" y="103"/>
                    <a:pt x="22" y="103"/>
                  </a:cubicBezTo>
                  <a:cubicBezTo>
                    <a:pt x="22" y="101"/>
                    <a:pt x="24" y="101"/>
                    <a:pt x="26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5" y="97"/>
                    <a:pt x="21" y="93"/>
                    <a:pt x="17" y="88"/>
                  </a:cubicBezTo>
                  <a:cubicBezTo>
                    <a:pt x="10" y="81"/>
                    <a:pt x="2" y="72"/>
                    <a:pt x="1" y="61"/>
                  </a:cubicBezTo>
                  <a:cubicBezTo>
                    <a:pt x="0" y="58"/>
                    <a:pt x="0" y="55"/>
                    <a:pt x="0" y="52"/>
                  </a:cubicBezTo>
                  <a:cubicBezTo>
                    <a:pt x="0" y="37"/>
                    <a:pt x="5" y="24"/>
                    <a:pt x="13" y="17"/>
                  </a:cubicBezTo>
                  <a:cubicBezTo>
                    <a:pt x="20" y="11"/>
                    <a:pt x="28" y="9"/>
                    <a:pt x="38" y="10"/>
                  </a:cubicBezTo>
                  <a:cubicBezTo>
                    <a:pt x="40" y="10"/>
                    <a:pt x="41" y="9"/>
                    <a:pt x="43" y="7"/>
                  </a:cubicBezTo>
                  <a:cubicBezTo>
                    <a:pt x="44" y="6"/>
                    <a:pt x="46" y="5"/>
                    <a:pt x="48" y="4"/>
                  </a:cubicBezTo>
                  <a:cubicBezTo>
                    <a:pt x="62" y="3"/>
                    <a:pt x="77" y="9"/>
                    <a:pt x="91" y="16"/>
                  </a:cubicBezTo>
                  <a:cubicBezTo>
                    <a:pt x="113" y="25"/>
                    <a:pt x="131" y="33"/>
                    <a:pt x="141" y="13"/>
                  </a:cubicBezTo>
                  <a:cubicBezTo>
                    <a:pt x="142" y="12"/>
                    <a:pt x="142" y="11"/>
                    <a:pt x="142" y="10"/>
                  </a:cubicBezTo>
                  <a:cubicBezTo>
                    <a:pt x="142" y="7"/>
                    <a:pt x="140" y="4"/>
                    <a:pt x="139" y="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6" y="1"/>
                    <a:pt x="150" y="5"/>
                    <a:pt x="150" y="12"/>
                  </a:cubicBezTo>
                  <a:close/>
                  <a:moveTo>
                    <a:pt x="45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56" y="7"/>
                    <a:pt x="68" y="13"/>
                    <a:pt x="82" y="20"/>
                  </a:cubicBezTo>
                  <a:cubicBezTo>
                    <a:pt x="100" y="30"/>
                    <a:pt x="120" y="41"/>
                    <a:pt x="138" y="33"/>
                  </a:cubicBezTo>
                  <a:cubicBezTo>
                    <a:pt x="142" y="31"/>
                    <a:pt x="148" y="20"/>
                    <a:pt x="148" y="12"/>
                  </a:cubicBezTo>
                  <a:cubicBezTo>
                    <a:pt x="148" y="8"/>
                    <a:pt x="147" y="3"/>
                    <a:pt x="141" y="2"/>
                  </a:cubicBezTo>
                  <a:cubicBezTo>
                    <a:pt x="142" y="4"/>
                    <a:pt x="143" y="7"/>
                    <a:pt x="143" y="10"/>
                  </a:cubicBezTo>
                  <a:cubicBezTo>
                    <a:pt x="143" y="11"/>
                    <a:pt x="143" y="13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32" y="35"/>
                    <a:pt x="112" y="26"/>
                    <a:pt x="91" y="17"/>
                  </a:cubicBezTo>
                  <a:cubicBezTo>
                    <a:pt x="76" y="11"/>
                    <a:pt x="62" y="5"/>
                    <a:pt x="48" y="6"/>
                  </a:cubicBezTo>
                  <a:cubicBezTo>
                    <a:pt x="46" y="6"/>
                    <a:pt x="45" y="7"/>
                    <a:pt x="44" y="9"/>
                  </a:cubicBezTo>
                  <a:cubicBezTo>
                    <a:pt x="42" y="10"/>
                    <a:pt x="41" y="11"/>
                    <a:pt x="39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0"/>
                    <a:pt x="20" y="13"/>
                    <a:pt x="14" y="18"/>
                  </a:cubicBezTo>
                  <a:cubicBezTo>
                    <a:pt x="6" y="25"/>
                    <a:pt x="2" y="37"/>
                    <a:pt x="2" y="52"/>
                  </a:cubicBezTo>
                  <a:cubicBezTo>
                    <a:pt x="2" y="55"/>
                    <a:pt x="2" y="58"/>
                    <a:pt x="2" y="60"/>
                  </a:cubicBezTo>
                  <a:cubicBezTo>
                    <a:pt x="4" y="72"/>
                    <a:pt x="11" y="80"/>
                    <a:pt x="18" y="87"/>
                  </a:cubicBezTo>
                  <a:cubicBezTo>
                    <a:pt x="23" y="92"/>
                    <a:pt x="27" y="97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3"/>
                    <a:pt x="29" y="103"/>
                    <a:pt x="30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8"/>
                    <a:pt x="32" y="112"/>
                    <a:pt x="32" y="116"/>
                  </a:cubicBezTo>
                  <a:cubicBezTo>
                    <a:pt x="32" y="124"/>
                    <a:pt x="30" y="131"/>
                    <a:pt x="28" y="138"/>
                  </a:cubicBezTo>
                  <a:cubicBezTo>
                    <a:pt x="27" y="140"/>
                    <a:pt x="26" y="141"/>
                    <a:pt x="26" y="143"/>
                  </a:cubicBezTo>
                  <a:cubicBezTo>
                    <a:pt x="35" y="127"/>
                    <a:pt x="37" y="110"/>
                    <a:pt x="31" y="93"/>
                  </a:cubicBezTo>
                  <a:cubicBezTo>
                    <a:pt x="28" y="88"/>
                    <a:pt x="25" y="83"/>
                    <a:pt x="21" y="78"/>
                  </a:cubicBezTo>
                  <a:cubicBezTo>
                    <a:pt x="17" y="73"/>
                    <a:pt x="14" y="69"/>
                    <a:pt x="12" y="64"/>
                  </a:cubicBezTo>
                  <a:cubicBezTo>
                    <a:pt x="12" y="63"/>
                    <a:pt x="12" y="62"/>
                    <a:pt x="11" y="61"/>
                  </a:cubicBezTo>
                  <a:cubicBezTo>
                    <a:pt x="13" y="71"/>
                    <a:pt x="17" y="79"/>
                    <a:pt x="23" y="84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0" y="82"/>
                    <a:pt x="4" y="64"/>
                    <a:pt x="4" y="49"/>
                  </a:cubicBezTo>
                  <a:cubicBezTo>
                    <a:pt x="4" y="34"/>
                    <a:pt x="9" y="21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21"/>
                    <a:pt x="12" y="28"/>
                    <a:pt x="10" y="37"/>
                  </a:cubicBezTo>
                  <a:cubicBezTo>
                    <a:pt x="13" y="22"/>
                    <a:pt x="23" y="14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8"/>
                    <a:pt x="40" y="20"/>
                  </a:cubicBezTo>
                  <a:cubicBezTo>
                    <a:pt x="41" y="23"/>
                    <a:pt x="41" y="26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8"/>
                    <a:pt x="44" y="27"/>
                    <a:pt x="44" y="27"/>
                  </a:cubicBezTo>
                  <a:cubicBezTo>
                    <a:pt x="46" y="27"/>
                    <a:pt x="47" y="28"/>
                    <a:pt x="48" y="29"/>
                  </a:cubicBezTo>
                  <a:cubicBezTo>
                    <a:pt x="50" y="31"/>
                    <a:pt x="52" y="32"/>
                    <a:pt x="54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5"/>
                    <a:pt x="53" y="36"/>
                    <a:pt x="52" y="37"/>
                  </a:cubicBezTo>
                  <a:cubicBezTo>
                    <a:pt x="48" y="38"/>
                    <a:pt x="43" y="32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3"/>
                    <a:pt x="44" y="35"/>
                    <a:pt x="46" y="37"/>
                  </a:cubicBezTo>
                  <a:cubicBezTo>
                    <a:pt x="52" y="38"/>
                    <a:pt x="56" y="37"/>
                    <a:pt x="59" y="35"/>
                  </a:cubicBezTo>
                  <a:cubicBezTo>
                    <a:pt x="60" y="32"/>
                    <a:pt x="60" y="30"/>
                    <a:pt x="60" y="27"/>
                  </a:cubicBezTo>
                  <a:cubicBezTo>
                    <a:pt x="60" y="23"/>
                    <a:pt x="59" y="20"/>
                    <a:pt x="57" y="18"/>
                  </a:cubicBezTo>
                  <a:cubicBezTo>
                    <a:pt x="56" y="18"/>
                    <a:pt x="55" y="18"/>
                    <a:pt x="53" y="18"/>
                  </a:cubicBezTo>
                  <a:cubicBezTo>
                    <a:pt x="56" y="19"/>
                    <a:pt x="58" y="22"/>
                    <a:pt x="58" y="25"/>
                  </a:cubicBezTo>
                  <a:cubicBezTo>
                    <a:pt x="58" y="26"/>
                    <a:pt x="58" y="26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3" y="24"/>
                    <a:pt x="52" y="21"/>
                    <a:pt x="51" y="19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5"/>
                    <a:pt x="49" y="12"/>
                    <a:pt x="46" y="10"/>
                  </a:cubicBezTo>
                  <a:lnTo>
                    <a:pt x="45" y="9"/>
                  </a:lnTo>
                  <a:close/>
                  <a:moveTo>
                    <a:pt x="57" y="25"/>
                  </a:moveTo>
                  <a:cubicBezTo>
                    <a:pt x="57" y="24"/>
                    <a:pt x="55" y="21"/>
                    <a:pt x="53" y="19"/>
                  </a:cubicBezTo>
                  <a:cubicBezTo>
                    <a:pt x="53" y="21"/>
                    <a:pt x="54" y="23"/>
                    <a:pt x="57" y="25"/>
                  </a:cubicBezTo>
                  <a:close/>
                  <a:moveTo>
                    <a:pt x="44" y="29"/>
                  </a:moveTo>
                  <a:cubicBezTo>
                    <a:pt x="45" y="32"/>
                    <a:pt x="49" y="36"/>
                    <a:pt x="51" y="35"/>
                  </a:cubicBezTo>
                  <a:cubicBezTo>
                    <a:pt x="52" y="35"/>
                    <a:pt x="53" y="34"/>
                    <a:pt x="53" y="33"/>
                  </a:cubicBezTo>
                  <a:cubicBezTo>
                    <a:pt x="51" y="33"/>
                    <a:pt x="49" y="32"/>
                    <a:pt x="47" y="30"/>
                  </a:cubicBezTo>
                  <a:cubicBezTo>
                    <a:pt x="46" y="30"/>
                    <a:pt x="45" y="29"/>
                    <a:pt x="45" y="29"/>
                  </a:cubicBezTo>
                  <a:cubicBezTo>
                    <a:pt x="44" y="29"/>
                    <a:pt x="44" y="29"/>
                    <a:pt x="44" y="29"/>
                  </a:cubicBezTo>
                  <a:close/>
                  <a:moveTo>
                    <a:pt x="5" y="49"/>
                  </a:moveTo>
                  <a:cubicBezTo>
                    <a:pt x="5" y="62"/>
                    <a:pt x="10" y="77"/>
                    <a:pt x="19" y="82"/>
                  </a:cubicBezTo>
                  <a:cubicBezTo>
                    <a:pt x="12" y="74"/>
                    <a:pt x="8" y="58"/>
                    <a:pt x="8" y="46"/>
                  </a:cubicBezTo>
                  <a:cubicBezTo>
                    <a:pt x="8" y="36"/>
                    <a:pt x="10" y="28"/>
                    <a:pt x="13" y="22"/>
                  </a:cubicBezTo>
                  <a:cubicBezTo>
                    <a:pt x="8" y="29"/>
                    <a:pt x="5" y="38"/>
                    <a:pt x="5" y="49"/>
                  </a:cubicBezTo>
                  <a:close/>
                  <a:moveTo>
                    <a:pt x="146" y="18"/>
                  </a:moveTo>
                  <a:cubicBezTo>
                    <a:pt x="146" y="18"/>
                    <a:pt x="146" y="18"/>
                    <a:pt x="146" y="18"/>
                  </a:cubicBezTo>
                  <a:cubicBezTo>
                    <a:pt x="146" y="21"/>
                    <a:pt x="139" y="31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03" y="35"/>
                    <a:pt x="85" y="24"/>
                    <a:pt x="66" y="1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3" y="10"/>
                    <a:pt x="80" y="13"/>
                    <a:pt x="88" y="17"/>
                  </a:cubicBezTo>
                  <a:cubicBezTo>
                    <a:pt x="108" y="26"/>
                    <a:pt x="131" y="36"/>
                    <a:pt x="144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6" y="16"/>
                    <a:pt x="146" y="16"/>
                    <a:pt x="146" y="18"/>
                  </a:cubicBezTo>
                  <a:close/>
                  <a:moveTo>
                    <a:pt x="133" y="31"/>
                  </a:moveTo>
                  <a:cubicBezTo>
                    <a:pt x="138" y="29"/>
                    <a:pt x="144" y="21"/>
                    <a:pt x="145" y="18"/>
                  </a:cubicBezTo>
                  <a:cubicBezTo>
                    <a:pt x="131" y="37"/>
                    <a:pt x="108" y="27"/>
                    <a:pt x="87" y="18"/>
                  </a:cubicBezTo>
                  <a:cubicBezTo>
                    <a:pt x="81" y="15"/>
                    <a:pt x="76" y="13"/>
                    <a:pt x="71" y="11"/>
                  </a:cubicBezTo>
                  <a:cubicBezTo>
                    <a:pt x="88" y="23"/>
                    <a:pt x="105" y="33"/>
                    <a:pt x="133" y="31"/>
                  </a:cubicBezTo>
                  <a:close/>
                  <a:moveTo>
                    <a:pt x="55" y="30"/>
                  </a:moveTo>
                  <a:cubicBezTo>
                    <a:pt x="54" y="30"/>
                    <a:pt x="54" y="30"/>
                    <a:pt x="54" y="30"/>
                  </a:cubicBezTo>
                  <a:cubicBezTo>
                    <a:pt x="47" y="29"/>
                    <a:pt x="42" y="25"/>
                    <a:pt x="42" y="17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17"/>
                    <a:pt x="53" y="23"/>
                    <a:pt x="55" y="29"/>
                  </a:cubicBezTo>
                  <a:lnTo>
                    <a:pt x="55" y="30"/>
                  </a:lnTo>
                  <a:close/>
                  <a:moveTo>
                    <a:pt x="43" y="17"/>
                  </a:moveTo>
                  <a:cubicBezTo>
                    <a:pt x="44" y="24"/>
                    <a:pt x="47" y="27"/>
                    <a:pt x="53" y="28"/>
                  </a:cubicBezTo>
                  <a:cubicBezTo>
                    <a:pt x="51" y="23"/>
                    <a:pt x="49" y="19"/>
                    <a:pt x="43" y="17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l-PL" dirty="0"/>
            </a:p>
          </p:txBody>
        </p:sp>
        <p:sp>
          <p:nvSpPr>
            <p:cNvPr id="16" name="Dowolny kształt 49"/>
            <p:cNvSpPr>
              <a:spLocks noEditPoints="1"/>
            </p:cNvSpPr>
            <p:nvPr/>
          </p:nvSpPr>
          <p:spPr bwMode="auto">
            <a:xfrm rot="16200000" flipV="1">
              <a:off x="11051654" y="771453"/>
              <a:ext cx="468508" cy="519485"/>
            </a:xfrm>
            <a:custGeom>
              <a:avLst/>
              <a:gdLst>
                <a:gd name="T0" fmla="*/ 61 w 149"/>
                <a:gd name="T1" fmla="*/ 17 h 146"/>
                <a:gd name="T2" fmla="*/ 70 w 149"/>
                <a:gd name="T3" fmla="*/ 13 h 146"/>
                <a:gd name="T4" fmla="*/ 67 w 149"/>
                <a:gd name="T5" fmla="*/ 22 h 146"/>
                <a:gd name="T6" fmla="*/ 71 w 149"/>
                <a:gd name="T7" fmla="*/ 8 h 146"/>
                <a:gd name="T8" fmla="*/ 77 w 149"/>
                <a:gd name="T9" fmla="*/ 20 h 146"/>
                <a:gd name="T10" fmla="*/ 146 w 149"/>
                <a:gd name="T11" fmla="*/ 39 h 146"/>
                <a:gd name="T12" fmla="*/ 125 w 149"/>
                <a:gd name="T13" fmla="*/ 103 h 146"/>
                <a:gd name="T14" fmla="*/ 146 w 149"/>
                <a:gd name="T15" fmla="*/ 99 h 146"/>
                <a:gd name="T16" fmla="*/ 148 w 149"/>
                <a:gd name="T17" fmla="*/ 120 h 146"/>
                <a:gd name="T18" fmla="*/ 129 w 149"/>
                <a:gd name="T19" fmla="*/ 119 h 146"/>
                <a:gd name="T20" fmla="*/ 141 w 149"/>
                <a:gd name="T21" fmla="*/ 143 h 146"/>
                <a:gd name="T22" fmla="*/ 124 w 149"/>
                <a:gd name="T23" fmla="*/ 108 h 146"/>
                <a:gd name="T24" fmla="*/ 121 w 149"/>
                <a:gd name="T25" fmla="*/ 76 h 146"/>
                <a:gd name="T26" fmla="*/ 132 w 149"/>
                <a:gd name="T27" fmla="*/ 18 h 146"/>
                <a:gd name="T28" fmla="*/ 46 w 149"/>
                <a:gd name="T29" fmla="*/ 31 h 146"/>
                <a:gd name="T30" fmla="*/ 0 w 149"/>
                <a:gd name="T31" fmla="*/ 27 h 146"/>
                <a:gd name="T32" fmla="*/ 60 w 149"/>
                <a:gd name="T33" fmla="*/ 24 h 146"/>
                <a:gd name="T34" fmla="*/ 58 w 149"/>
                <a:gd name="T35" fmla="*/ 11 h 146"/>
                <a:gd name="T36" fmla="*/ 68 w 149"/>
                <a:gd name="T37" fmla="*/ 8 h 146"/>
                <a:gd name="T38" fmla="*/ 61 w 149"/>
                <a:gd name="T39" fmla="*/ 17 h 146"/>
                <a:gd name="T40" fmla="*/ 58 w 149"/>
                <a:gd name="T41" fmla="*/ 27 h 146"/>
                <a:gd name="T42" fmla="*/ 31 w 149"/>
                <a:gd name="T43" fmla="*/ 25 h 146"/>
                <a:gd name="T44" fmla="*/ 58 w 149"/>
                <a:gd name="T45" fmla="*/ 27 h 146"/>
                <a:gd name="T46" fmla="*/ 101 w 149"/>
                <a:gd name="T47" fmla="*/ 11 h 146"/>
                <a:gd name="T48" fmla="*/ 88 w 149"/>
                <a:gd name="T49" fmla="*/ 20 h 146"/>
                <a:gd name="T50" fmla="*/ 101 w 149"/>
                <a:gd name="T51" fmla="*/ 11 h 146"/>
                <a:gd name="T52" fmla="*/ 142 w 149"/>
                <a:gd name="T53" fmla="*/ 32 h 146"/>
                <a:gd name="T54" fmla="*/ 141 w 149"/>
                <a:gd name="T55" fmla="*/ 34 h 146"/>
                <a:gd name="T56" fmla="*/ 122 w 149"/>
                <a:gd name="T57" fmla="*/ 95 h 146"/>
                <a:gd name="T58" fmla="*/ 142 w 149"/>
                <a:gd name="T59" fmla="*/ 32 h 146"/>
                <a:gd name="T60" fmla="*/ 145 w 149"/>
                <a:gd name="T61" fmla="*/ 119 h 146"/>
                <a:gd name="T62" fmla="*/ 142 w 149"/>
                <a:gd name="T63" fmla="*/ 106 h 146"/>
                <a:gd name="T64" fmla="*/ 132 w 149"/>
                <a:gd name="T65" fmla="*/ 106 h 146"/>
                <a:gd name="T66" fmla="*/ 145 w 149"/>
                <a:gd name="T67" fmla="*/ 119 h 146"/>
                <a:gd name="T68" fmla="*/ 146 w 149"/>
                <a:gd name="T69" fmla="*/ 103 h 146"/>
                <a:gd name="T70" fmla="*/ 134 w 149"/>
                <a:gd name="T71" fmla="*/ 103 h 146"/>
                <a:gd name="T72" fmla="*/ 146 w 149"/>
                <a:gd name="T73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9" h="146">
                  <a:moveTo>
                    <a:pt x="61" y="17"/>
                  </a:moveTo>
                  <a:cubicBezTo>
                    <a:pt x="64" y="17"/>
                    <a:pt x="67" y="9"/>
                    <a:pt x="70" y="13"/>
                  </a:cubicBezTo>
                  <a:cubicBezTo>
                    <a:pt x="68" y="15"/>
                    <a:pt x="65" y="17"/>
                    <a:pt x="67" y="22"/>
                  </a:cubicBezTo>
                  <a:cubicBezTo>
                    <a:pt x="78" y="22"/>
                    <a:pt x="72" y="11"/>
                    <a:pt x="71" y="8"/>
                  </a:cubicBezTo>
                  <a:cubicBezTo>
                    <a:pt x="75" y="4"/>
                    <a:pt x="81" y="15"/>
                    <a:pt x="77" y="20"/>
                  </a:cubicBezTo>
                  <a:cubicBezTo>
                    <a:pt x="103" y="0"/>
                    <a:pt x="144" y="7"/>
                    <a:pt x="146" y="39"/>
                  </a:cubicBezTo>
                  <a:cubicBezTo>
                    <a:pt x="148" y="63"/>
                    <a:pt x="123" y="79"/>
                    <a:pt x="125" y="103"/>
                  </a:cubicBezTo>
                  <a:cubicBezTo>
                    <a:pt x="130" y="105"/>
                    <a:pt x="138" y="94"/>
                    <a:pt x="146" y="99"/>
                  </a:cubicBezTo>
                  <a:cubicBezTo>
                    <a:pt x="149" y="104"/>
                    <a:pt x="147" y="114"/>
                    <a:pt x="148" y="120"/>
                  </a:cubicBezTo>
                  <a:cubicBezTo>
                    <a:pt x="142" y="125"/>
                    <a:pt x="135" y="122"/>
                    <a:pt x="129" y="119"/>
                  </a:cubicBezTo>
                  <a:cubicBezTo>
                    <a:pt x="129" y="131"/>
                    <a:pt x="129" y="143"/>
                    <a:pt x="141" y="143"/>
                  </a:cubicBezTo>
                  <a:cubicBezTo>
                    <a:pt x="120" y="146"/>
                    <a:pt x="125" y="125"/>
                    <a:pt x="124" y="108"/>
                  </a:cubicBezTo>
                  <a:cubicBezTo>
                    <a:pt x="123" y="95"/>
                    <a:pt x="118" y="88"/>
                    <a:pt x="121" y="76"/>
                  </a:cubicBezTo>
                  <a:cubicBezTo>
                    <a:pt x="125" y="57"/>
                    <a:pt x="149" y="40"/>
                    <a:pt x="132" y="18"/>
                  </a:cubicBezTo>
                  <a:cubicBezTo>
                    <a:pt x="101" y="5"/>
                    <a:pt x="76" y="33"/>
                    <a:pt x="46" y="31"/>
                  </a:cubicBezTo>
                  <a:cubicBezTo>
                    <a:pt x="31" y="30"/>
                    <a:pt x="16" y="16"/>
                    <a:pt x="0" y="27"/>
                  </a:cubicBezTo>
                  <a:cubicBezTo>
                    <a:pt x="14" y="12"/>
                    <a:pt x="37" y="23"/>
                    <a:pt x="60" y="24"/>
                  </a:cubicBezTo>
                  <a:cubicBezTo>
                    <a:pt x="62" y="22"/>
                    <a:pt x="58" y="15"/>
                    <a:pt x="58" y="11"/>
                  </a:cubicBezTo>
                  <a:cubicBezTo>
                    <a:pt x="61" y="10"/>
                    <a:pt x="64" y="4"/>
                    <a:pt x="68" y="8"/>
                  </a:cubicBezTo>
                  <a:cubicBezTo>
                    <a:pt x="67" y="9"/>
                    <a:pt x="59" y="9"/>
                    <a:pt x="61" y="17"/>
                  </a:cubicBezTo>
                  <a:close/>
                  <a:moveTo>
                    <a:pt x="58" y="27"/>
                  </a:moveTo>
                  <a:cubicBezTo>
                    <a:pt x="49" y="25"/>
                    <a:pt x="41" y="22"/>
                    <a:pt x="31" y="25"/>
                  </a:cubicBezTo>
                  <a:cubicBezTo>
                    <a:pt x="41" y="26"/>
                    <a:pt x="49" y="32"/>
                    <a:pt x="58" y="27"/>
                  </a:cubicBezTo>
                  <a:close/>
                  <a:moveTo>
                    <a:pt x="101" y="11"/>
                  </a:moveTo>
                  <a:cubicBezTo>
                    <a:pt x="98" y="14"/>
                    <a:pt x="85" y="15"/>
                    <a:pt x="88" y="20"/>
                  </a:cubicBezTo>
                  <a:cubicBezTo>
                    <a:pt x="90" y="15"/>
                    <a:pt x="104" y="16"/>
                    <a:pt x="101" y="11"/>
                  </a:cubicBezTo>
                  <a:close/>
                  <a:moveTo>
                    <a:pt x="142" y="32"/>
                  </a:moveTo>
                  <a:cubicBezTo>
                    <a:pt x="140" y="29"/>
                    <a:pt x="138" y="30"/>
                    <a:pt x="141" y="34"/>
                  </a:cubicBezTo>
                  <a:cubicBezTo>
                    <a:pt x="139" y="59"/>
                    <a:pt x="121" y="67"/>
                    <a:pt x="122" y="95"/>
                  </a:cubicBezTo>
                  <a:cubicBezTo>
                    <a:pt x="127" y="73"/>
                    <a:pt x="146" y="59"/>
                    <a:pt x="142" y="32"/>
                  </a:cubicBezTo>
                  <a:close/>
                  <a:moveTo>
                    <a:pt x="145" y="119"/>
                  </a:moveTo>
                  <a:cubicBezTo>
                    <a:pt x="145" y="113"/>
                    <a:pt x="145" y="109"/>
                    <a:pt x="142" y="106"/>
                  </a:cubicBezTo>
                  <a:cubicBezTo>
                    <a:pt x="139" y="106"/>
                    <a:pt x="135" y="106"/>
                    <a:pt x="132" y="106"/>
                  </a:cubicBezTo>
                  <a:cubicBezTo>
                    <a:pt x="126" y="113"/>
                    <a:pt x="134" y="121"/>
                    <a:pt x="145" y="119"/>
                  </a:cubicBezTo>
                  <a:close/>
                  <a:moveTo>
                    <a:pt x="146" y="103"/>
                  </a:moveTo>
                  <a:cubicBezTo>
                    <a:pt x="142" y="100"/>
                    <a:pt x="137" y="100"/>
                    <a:pt x="134" y="103"/>
                  </a:cubicBezTo>
                  <a:cubicBezTo>
                    <a:pt x="139" y="101"/>
                    <a:pt x="144" y="107"/>
                    <a:pt x="146" y="103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l-PL" dirty="0"/>
            </a:p>
          </p:txBody>
        </p:sp>
        <p:sp>
          <p:nvSpPr>
            <p:cNvPr id="17" name="Dowolny kształt 50"/>
            <p:cNvSpPr>
              <a:spLocks noEditPoints="1"/>
            </p:cNvSpPr>
            <p:nvPr/>
          </p:nvSpPr>
          <p:spPr bwMode="auto">
            <a:xfrm rot="16200000" flipV="1">
              <a:off x="11044126" y="786511"/>
              <a:ext cx="468508" cy="489370"/>
            </a:xfrm>
            <a:custGeom>
              <a:avLst/>
              <a:gdLst>
                <a:gd name="T0" fmla="*/ 69 w 149"/>
                <a:gd name="T1" fmla="*/ 3 h 138"/>
                <a:gd name="T2" fmla="*/ 64 w 149"/>
                <a:gd name="T3" fmla="*/ 7 h 138"/>
                <a:gd name="T4" fmla="*/ 70 w 149"/>
                <a:gd name="T5" fmla="*/ 7 h 138"/>
                <a:gd name="T6" fmla="*/ 70 w 149"/>
                <a:gd name="T7" fmla="*/ 3 h 138"/>
                <a:gd name="T8" fmla="*/ 73 w 149"/>
                <a:gd name="T9" fmla="*/ 1 h 138"/>
                <a:gd name="T10" fmla="*/ 147 w 149"/>
                <a:gd name="T11" fmla="*/ 33 h 138"/>
                <a:gd name="T12" fmla="*/ 142 w 149"/>
                <a:gd name="T13" fmla="*/ 91 h 138"/>
                <a:gd name="T14" fmla="*/ 149 w 149"/>
                <a:gd name="T15" fmla="*/ 114 h 138"/>
                <a:gd name="T16" fmla="*/ 130 w 149"/>
                <a:gd name="T17" fmla="*/ 114 h 138"/>
                <a:gd name="T18" fmla="*/ 137 w 149"/>
                <a:gd name="T19" fmla="*/ 138 h 138"/>
                <a:gd name="T20" fmla="*/ 122 w 149"/>
                <a:gd name="T21" fmla="*/ 94 h 138"/>
                <a:gd name="T22" fmla="*/ 129 w 149"/>
                <a:gd name="T23" fmla="*/ 51 h 138"/>
                <a:gd name="T24" fmla="*/ 49 w 149"/>
                <a:gd name="T25" fmla="*/ 26 h 138"/>
                <a:gd name="T26" fmla="*/ 1 w 149"/>
                <a:gd name="T27" fmla="*/ 21 h 138"/>
                <a:gd name="T28" fmla="*/ 39 w 149"/>
                <a:gd name="T29" fmla="*/ 15 h 138"/>
                <a:gd name="T30" fmla="*/ 58 w 149"/>
                <a:gd name="T31" fmla="*/ 5 h 138"/>
                <a:gd name="T32" fmla="*/ 67 w 149"/>
                <a:gd name="T33" fmla="*/ 2 h 138"/>
                <a:gd name="T34" fmla="*/ 60 w 149"/>
                <a:gd name="T35" fmla="*/ 10 h 138"/>
                <a:gd name="T36" fmla="*/ 77 w 149"/>
                <a:gd name="T37" fmla="*/ 14 h 138"/>
                <a:gd name="T38" fmla="*/ 73 w 149"/>
                <a:gd name="T39" fmla="*/ 15 h 138"/>
                <a:gd name="T40" fmla="*/ 68 w 149"/>
                <a:gd name="T41" fmla="*/ 8 h 138"/>
                <a:gd name="T42" fmla="*/ 61 w 149"/>
                <a:gd name="T43" fmla="*/ 12 h 138"/>
                <a:gd name="T44" fmla="*/ 60 w 149"/>
                <a:gd name="T45" fmla="*/ 19 h 138"/>
                <a:gd name="T46" fmla="*/ 7 w 149"/>
                <a:gd name="T47" fmla="*/ 17 h 138"/>
                <a:gd name="T48" fmla="*/ 40 w 149"/>
                <a:gd name="T49" fmla="*/ 17 h 138"/>
                <a:gd name="T50" fmla="*/ 60 w 149"/>
                <a:gd name="T51" fmla="*/ 20 h 138"/>
                <a:gd name="T52" fmla="*/ 31 w 149"/>
                <a:gd name="T53" fmla="*/ 20 h 138"/>
                <a:gd name="T54" fmla="*/ 49 w 149"/>
                <a:gd name="T55" fmla="*/ 24 h 138"/>
                <a:gd name="T56" fmla="*/ 87 w 149"/>
                <a:gd name="T57" fmla="*/ 12 h 138"/>
                <a:gd name="T58" fmla="*/ 77 w 149"/>
                <a:gd name="T59" fmla="*/ 14 h 138"/>
                <a:gd name="T60" fmla="*/ 124 w 149"/>
                <a:gd name="T61" fmla="*/ 97 h 138"/>
                <a:gd name="T62" fmla="*/ 101 w 149"/>
                <a:gd name="T63" fmla="*/ 4 h 138"/>
                <a:gd name="T64" fmla="*/ 89 w 149"/>
                <a:gd name="T65" fmla="*/ 14 h 138"/>
                <a:gd name="T66" fmla="*/ 133 w 149"/>
                <a:gd name="T67" fmla="*/ 12 h 138"/>
                <a:gd name="T68" fmla="*/ 131 w 149"/>
                <a:gd name="T69" fmla="*/ 55 h 138"/>
                <a:gd name="T70" fmla="*/ 140 w 149"/>
                <a:gd name="T71" fmla="*/ 24 h 138"/>
                <a:gd name="T72" fmla="*/ 123 w 149"/>
                <a:gd name="T73" fmla="*/ 89 h 138"/>
                <a:gd name="T74" fmla="*/ 135 w 149"/>
                <a:gd name="T75" fmla="*/ 137 h 138"/>
                <a:gd name="T76" fmla="*/ 141 w 149"/>
                <a:gd name="T77" fmla="*/ 116 h 138"/>
                <a:gd name="T78" fmla="*/ 147 w 149"/>
                <a:gd name="T79" fmla="*/ 98 h 138"/>
                <a:gd name="T80" fmla="*/ 131 w 149"/>
                <a:gd name="T81" fmla="*/ 99 h 138"/>
                <a:gd name="T82" fmla="*/ 146 w 149"/>
                <a:gd name="T83" fmla="*/ 94 h 138"/>
                <a:gd name="T84" fmla="*/ 88 w 149"/>
                <a:gd name="T85" fmla="*/ 12 h 138"/>
                <a:gd name="T86" fmla="*/ 95 w 149"/>
                <a:gd name="T87" fmla="*/ 9 h 138"/>
                <a:gd name="T88" fmla="*/ 40 w 149"/>
                <a:gd name="T89" fmla="*/ 19 h 138"/>
                <a:gd name="T90" fmla="*/ 56 w 149"/>
                <a:gd name="T91" fmla="*/ 21 h 138"/>
                <a:gd name="T92" fmla="*/ 141 w 149"/>
                <a:gd name="T93" fmla="*/ 28 h 138"/>
                <a:gd name="T94" fmla="*/ 131 w 149"/>
                <a:gd name="T95" fmla="*/ 66 h 138"/>
                <a:gd name="T96" fmla="*/ 141 w 149"/>
                <a:gd name="T97" fmla="*/ 97 h 138"/>
                <a:gd name="T98" fmla="*/ 143 w 149"/>
                <a:gd name="T99" fmla="*/ 100 h 138"/>
                <a:gd name="T100" fmla="*/ 130 w 149"/>
                <a:gd name="T101" fmla="*/ 108 h 138"/>
                <a:gd name="T102" fmla="*/ 131 w 149"/>
                <a:gd name="T103" fmla="*/ 10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9" h="138">
                  <a:moveTo>
                    <a:pt x="65" y="0"/>
                  </a:moveTo>
                  <a:cubicBezTo>
                    <a:pt x="66" y="0"/>
                    <a:pt x="68" y="1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7" y="4"/>
                  </a:cubicBezTo>
                  <a:cubicBezTo>
                    <a:pt x="65" y="4"/>
                    <a:pt x="63" y="4"/>
                    <a:pt x="62" y="6"/>
                  </a:cubicBezTo>
                  <a:cubicBezTo>
                    <a:pt x="62" y="7"/>
                    <a:pt x="61" y="8"/>
                    <a:pt x="62" y="10"/>
                  </a:cubicBezTo>
                  <a:cubicBezTo>
                    <a:pt x="63" y="9"/>
                    <a:pt x="63" y="8"/>
                    <a:pt x="64" y="7"/>
                  </a:cubicBezTo>
                  <a:cubicBezTo>
                    <a:pt x="66" y="6"/>
                    <a:pt x="67" y="5"/>
                    <a:pt x="68" y="5"/>
                  </a:cubicBezTo>
                  <a:cubicBezTo>
                    <a:pt x="69" y="5"/>
                    <a:pt x="70" y="5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8"/>
                    <a:pt x="69" y="8"/>
                    <a:pt x="69" y="9"/>
                  </a:cubicBezTo>
                  <a:cubicBezTo>
                    <a:pt x="68" y="11"/>
                    <a:pt x="67" y="12"/>
                    <a:pt x="67" y="16"/>
                  </a:cubicBezTo>
                  <a:cubicBezTo>
                    <a:pt x="70" y="16"/>
                    <a:pt x="71" y="15"/>
                    <a:pt x="72" y="14"/>
                  </a:cubicBezTo>
                  <a:cubicBezTo>
                    <a:pt x="74" y="11"/>
                    <a:pt x="71" y="5"/>
                    <a:pt x="70" y="3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1"/>
                    <a:pt x="72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1"/>
                    <a:pt x="77" y="3"/>
                    <a:pt x="78" y="5"/>
                  </a:cubicBezTo>
                  <a:cubicBezTo>
                    <a:pt x="79" y="7"/>
                    <a:pt x="79" y="9"/>
                    <a:pt x="79" y="11"/>
                  </a:cubicBezTo>
                  <a:cubicBezTo>
                    <a:pt x="88" y="5"/>
                    <a:pt x="99" y="2"/>
                    <a:pt x="110" y="2"/>
                  </a:cubicBezTo>
                  <a:cubicBezTo>
                    <a:pt x="131" y="2"/>
                    <a:pt x="145" y="14"/>
                    <a:pt x="147" y="33"/>
                  </a:cubicBezTo>
                  <a:cubicBezTo>
                    <a:pt x="148" y="45"/>
                    <a:pt x="142" y="55"/>
                    <a:pt x="137" y="65"/>
                  </a:cubicBezTo>
                  <a:cubicBezTo>
                    <a:pt x="131" y="75"/>
                    <a:pt x="125" y="85"/>
                    <a:pt x="126" y="97"/>
                  </a:cubicBezTo>
                  <a:cubicBezTo>
                    <a:pt x="127" y="97"/>
                    <a:pt x="130" y="96"/>
                    <a:pt x="132" y="95"/>
                  </a:cubicBezTo>
                  <a:cubicBezTo>
                    <a:pt x="135" y="93"/>
                    <a:pt x="138" y="91"/>
                    <a:pt x="142" y="91"/>
                  </a:cubicBezTo>
                  <a:cubicBezTo>
                    <a:pt x="144" y="91"/>
                    <a:pt x="145" y="92"/>
                    <a:pt x="147" y="93"/>
                  </a:cubicBezTo>
                  <a:cubicBezTo>
                    <a:pt x="147" y="93"/>
                    <a:pt x="147" y="93"/>
                    <a:pt x="147" y="93"/>
                  </a:cubicBezTo>
                  <a:cubicBezTo>
                    <a:pt x="149" y="96"/>
                    <a:pt x="149" y="101"/>
                    <a:pt x="149" y="106"/>
                  </a:cubicBezTo>
                  <a:cubicBezTo>
                    <a:pt x="148" y="109"/>
                    <a:pt x="148" y="112"/>
                    <a:pt x="149" y="114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6" y="117"/>
                    <a:pt x="143" y="118"/>
                    <a:pt x="141" y="118"/>
                  </a:cubicBezTo>
                  <a:cubicBezTo>
                    <a:pt x="137" y="118"/>
                    <a:pt x="134" y="116"/>
                    <a:pt x="130" y="114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26"/>
                    <a:pt x="130" y="136"/>
                    <a:pt x="141" y="136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39" y="138"/>
                    <a:pt x="138" y="138"/>
                    <a:pt x="137" y="138"/>
                  </a:cubicBezTo>
                  <a:cubicBezTo>
                    <a:pt x="123" y="138"/>
                    <a:pt x="123" y="125"/>
                    <a:pt x="123" y="112"/>
                  </a:cubicBezTo>
                  <a:cubicBezTo>
                    <a:pt x="123" y="108"/>
                    <a:pt x="123" y="105"/>
                    <a:pt x="123" y="102"/>
                  </a:cubicBezTo>
                  <a:cubicBezTo>
                    <a:pt x="123" y="99"/>
                    <a:pt x="122" y="96"/>
                    <a:pt x="122" y="9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2" y="93"/>
                    <a:pt x="122" y="93"/>
                    <a:pt x="122" y="93"/>
                  </a:cubicBezTo>
                  <a:cubicBezTo>
                    <a:pt x="121" y="92"/>
                    <a:pt x="121" y="91"/>
                    <a:pt x="121" y="90"/>
                  </a:cubicBezTo>
                  <a:cubicBezTo>
                    <a:pt x="120" y="84"/>
                    <a:pt x="118" y="78"/>
                    <a:pt x="120" y="70"/>
                  </a:cubicBezTo>
                  <a:cubicBezTo>
                    <a:pt x="122" y="64"/>
                    <a:pt x="125" y="57"/>
                    <a:pt x="129" y="51"/>
                  </a:cubicBezTo>
                  <a:cubicBezTo>
                    <a:pt x="136" y="39"/>
                    <a:pt x="143" y="27"/>
                    <a:pt x="132" y="13"/>
                  </a:cubicBezTo>
                  <a:cubicBezTo>
                    <a:pt x="126" y="11"/>
                    <a:pt x="121" y="10"/>
                    <a:pt x="115" y="10"/>
                  </a:cubicBezTo>
                  <a:cubicBezTo>
                    <a:pt x="104" y="10"/>
                    <a:pt x="93" y="14"/>
                    <a:pt x="83" y="18"/>
                  </a:cubicBezTo>
                  <a:cubicBezTo>
                    <a:pt x="72" y="22"/>
                    <a:pt x="61" y="26"/>
                    <a:pt x="49" y="26"/>
                  </a:cubicBezTo>
                  <a:cubicBezTo>
                    <a:pt x="48" y="26"/>
                    <a:pt x="47" y="26"/>
                    <a:pt x="45" y="26"/>
                  </a:cubicBezTo>
                  <a:cubicBezTo>
                    <a:pt x="40" y="25"/>
                    <a:pt x="35" y="23"/>
                    <a:pt x="30" y="22"/>
                  </a:cubicBezTo>
                  <a:cubicBezTo>
                    <a:pt x="25" y="19"/>
                    <a:pt x="19" y="17"/>
                    <a:pt x="13" y="17"/>
                  </a:cubicBezTo>
                  <a:cubicBezTo>
                    <a:pt x="9" y="17"/>
                    <a:pt x="4" y="19"/>
                    <a:pt x="1" y="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5"/>
                    <a:pt x="11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13"/>
                    <a:pt x="33" y="14"/>
                    <a:pt x="39" y="15"/>
                  </a:cubicBezTo>
                  <a:cubicBezTo>
                    <a:pt x="46" y="16"/>
                    <a:pt x="53" y="17"/>
                    <a:pt x="59" y="17"/>
                  </a:cubicBezTo>
                  <a:cubicBezTo>
                    <a:pt x="61" y="16"/>
                    <a:pt x="60" y="13"/>
                    <a:pt x="59" y="10"/>
                  </a:cubicBezTo>
                  <a:cubicBezTo>
                    <a:pt x="58" y="8"/>
                    <a:pt x="58" y="7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4"/>
                    <a:pt x="59" y="3"/>
                    <a:pt x="60" y="3"/>
                  </a:cubicBezTo>
                  <a:cubicBezTo>
                    <a:pt x="62" y="1"/>
                    <a:pt x="63" y="0"/>
                    <a:pt x="65" y="0"/>
                  </a:cubicBezTo>
                  <a:close/>
                  <a:moveTo>
                    <a:pt x="67" y="2"/>
                  </a:moveTo>
                  <a:cubicBezTo>
                    <a:pt x="65" y="1"/>
                    <a:pt x="63" y="2"/>
                    <a:pt x="61" y="4"/>
                  </a:cubicBezTo>
                  <a:cubicBezTo>
                    <a:pt x="60" y="4"/>
                    <a:pt x="60" y="5"/>
                    <a:pt x="59" y="5"/>
                  </a:cubicBezTo>
                  <a:cubicBezTo>
                    <a:pt x="59" y="7"/>
                    <a:pt x="60" y="8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8"/>
                    <a:pt x="60" y="7"/>
                    <a:pt x="61" y="5"/>
                  </a:cubicBezTo>
                  <a:cubicBezTo>
                    <a:pt x="62" y="3"/>
                    <a:pt x="65" y="3"/>
                    <a:pt x="66" y="2"/>
                  </a:cubicBezTo>
                  <a:cubicBezTo>
                    <a:pt x="66" y="2"/>
                    <a:pt x="67" y="2"/>
                    <a:pt x="67" y="2"/>
                  </a:cubicBezTo>
                  <a:close/>
                  <a:moveTo>
                    <a:pt x="77" y="14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8" y="11"/>
                    <a:pt x="78" y="8"/>
                    <a:pt x="77" y="6"/>
                  </a:cubicBezTo>
                  <a:cubicBezTo>
                    <a:pt x="75" y="3"/>
                    <a:pt x="73" y="1"/>
                    <a:pt x="72" y="2"/>
                  </a:cubicBezTo>
                  <a:cubicBezTo>
                    <a:pt x="73" y="5"/>
                    <a:pt x="76" y="11"/>
                    <a:pt x="73" y="15"/>
                  </a:cubicBezTo>
                  <a:cubicBezTo>
                    <a:pt x="72" y="16"/>
                    <a:pt x="70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2"/>
                    <a:pt x="66" y="10"/>
                    <a:pt x="68" y="8"/>
                  </a:cubicBezTo>
                  <a:cubicBezTo>
                    <a:pt x="68" y="8"/>
                    <a:pt x="68" y="7"/>
                    <a:pt x="69" y="7"/>
                  </a:cubicBezTo>
                  <a:cubicBezTo>
                    <a:pt x="69" y="6"/>
                    <a:pt x="68" y="6"/>
                    <a:pt x="68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4" y="10"/>
                    <a:pt x="63" y="11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7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3" y="18"/>
                    <a:pt x="46" y="17"/>
                    <a:pt x="39" y="16"/>
                  </a:cubicBezTo>
                  <a:cubicBezTo>
                    <a:pt x="32" y="15"/>
                    <a:pt x="26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5" y="14"/>
                    <a:pt x="11" y="15"/>
                    <a:pt x="7" y="17"/>
                  </a:cubicBezTo>
                  <a:cubicBezTo>
                    <a:pt x="9" y="16"/>
                    <a:pt x="11" y="16"/>
                    <a:pt x="13" y="16"/>
                  </a:cubicBezTo>
                  <a:cubicBezTo>
                    <a:pt x="18" y="16"/>
                    <a:pt x="24" y="18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7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5" y="17"/>
                    <a:pt x="49" y="18"/>
                    <a:pt x="54" y="19"/>
                  </a:cubicBezTo>
                  <a:cubicBezTo>
                    <a:pt x="55" y="19"/>
                    <a:pt x="57" y="20"/>
                    <a:pt x="58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3"/>
                    <a:pt x="53" y="24"/>
                    <a:pt x="50" y="24"/>
                  </a:cubicBezTo>
                  <a:cubicBezTo>
                    <a:pt x="47" y="24"/>
                    <a:pt x="43" y="23"/>
                    <a:pt x="40" y="22"/>
                  </a:cubicBezTo>
                  <a:cubicBezTo>
                    <a:pt x="37" y="21"/>
                    <a:pt x="34" y="20"/>
                    <a:pt x="31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1" y="20"/>
                    <a:pt x="31" y="20"/>
                  </a:cubicBezTo>
                  <a:cubicBezTo>
                    <a:pt x="36" y="22"/>
                    <a:pt x="41" y="24"/>
                    <a:pt x="46" y="24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61" y="24"/>
                    <a:pt x="72" y="20"/>
                    <a:pt x="82" y="16"/>
                  </a:cubicBezTo>
                  <a:cubicBezTo>
                    <a:pt x="84" y="16"/>
                    <a:pt x="86" y="15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7" y="13"/>
                    <a:pt x="87" y="12"/>
                    <a:pt x="87" y="12"/>
                  </a:cubicBezTo>
                  <a:cubicBezTo>
                    <a:pt x="88" y="10"/>
                    <a:pt x="91" y="9"/>
                    <a:pt x="94" y="7"/>
                  </a:cubicBezTo>
                  <a:cubicBezTo>
                    <a:pt x="97" y="7"/>
                    <a:pt x="99" y="6"/>
                    <a:pt x="100" y="5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92" y="6"/>
                    <a:pt x="84" y="9"/>
                    <a:pt x="77" y="14"/>
                  </a:cubicBezTo>
                  <a:close/>
                  <a:moveTo>
                    <a:pt x="126" y="98"/>
                  </a:moveTo>
                  <a:cubicBezTo>
                    <a:pt x="126" y="98"/>
                    <a:pt x="125" y="98"/>
                    <a:pt x="125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85"/>
                    <a:pt x="129" y="74"/>
                    <a:pt x="135" y="64"/>
                  </a:cubicBezTo>
                  <a:cubicBezTo>
                    <a:pt x="141" y="54"/>
                    <a:pt x="147" y="45"/>
                    <a:pt x="146" y="34"/>
                  </a:cubicBezTo>
                  <a:cubicBezTo>
                    <a:pt x="144" y="15"/>
                    <a:pt x="130" y="4"/>
                    <a:pt x="110" y="4"/>
                  </a:cubicBezTo>
                  <a:cubicBezTo>
                    <a:pt x="107" y="4"/>
                    <a:pt x="104" y="4"/>
                    <a:pt x="101" y="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6"/>
                    <a:pt x="102" y="6"/>
                    <a:pt x="102" y="7"/>
                  </a:cubicBezTo>
                  <a:cubicBezTo>
                    <a:pt x="101" y="9"/>
                    <a:pt x="99" y="10"/>
                    <a:pt x="96" y="11"/>
                  </a:cubicBezTo>
                  <a:cubicBezTo>
                    <a:pt x="93" y="11"/>
                    <a:pt x="90" y="12"/>
                    <a:pt x="89" y="14"/>
                  </a:cubicBezTo>
                  <a:cubicBezTo>
                    <a:pt x="97" y="11"/>
                    <a:pt x="106" y="8"/>
                    <a:pt x="115" y="8"/>
                  </a:cubicBezTo>
                  <a:cubicBezTo>
                    <a:pt x="121" y="8"/>
                    <a:pt x="127" y="9"/>
                    <a:pt x="132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45" y="27"/>
                    <a:pt x="137" y="40"/>
                    <a:pt x="130" y="52"/>
                  </a:cubicBezTo>
                  <a:cubicBezTo>
                    <a:pt x="126" y="58"/>
                    <a:pt x="123" y="64"/>
                    <a:pt x="122" y="71"/>
                  </a:cubicBezTo>
                  <a:cubicBezTo>
                    <a:pt x="120" y="76"/>
                    <a:pt x="121" y="80"/>
                    <a:pt x="121" y="84"/>
                  </a:cubicBezTo>
                  <a:cubicBezTo>
                    <a:pt x="122" y="72"/>
                    <a:pt x="126" y="63"/>
                    <a:pt x="131" y="55"/>
                  </a:cubicBezTo>
                  <a:cubicBezTo>
                    <a:pt x="135" y="47"/>
                    <a:pt x="139" y="39"/>
                    <a:pt x="140" y="28"/>
                  </a:cubicBezTo>
                  <a:cubicBezTo>
                    <a:pt x="139" y="27"/>
                    <a:pt x="138" y="25"/>
                    <a:pt x="139" y="24"/>
                  </a:cubicBezTo>
                  <a:cubicBezTo>
                    <a:pt x="139" y="24"/>
                    <a:pt x="139" y="24"/>
                    <a:pt x="140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1" y="24"/>
                    <a:pt x="142" y="24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5" y="43"/>
                    <a:pt x="139" y="55"/>
                    <a:pt x="133" y="66"/>
                  </a:cubicBezTo>
                  <a:cubicBezTo>
                    <a:pt x="129" y="73"/>
                    <a:pt x="125" y="81"/>
                    <a:pt x="123" y="89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3" y="94"/>
                    <a:pt x="124" y="97"/>
                    <a:pt x="124" y="102"/>
                  </a:cubicBezTo>
                  <a:cubicBezTo>
                    <a:pt x="125" y="105"/>
                    <a:pt x="125" y="108"/>
                    <a:pt x="125" y="112"/>
                  </a:cubicBezTo>
                  <a:cubicBezTo>
                    <a:pt x="125" y="124"/>
                    <a:pt x="125" y="135"/>
                    <a:pt x="135" y="137"/>
                  </a:cubicBezTo>
                  <a:cubicBezTo>
                    <a:pt x="129" y="133"/>
                    <a:pt x="129" y="124"/>
                    <a:pt x="129" y="115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3" y="115"/>
                    <a:pt x="137" y="116"/>
                    <a:pt x="141" y="116"/>
                  </a:cubicBezTo>
                  <a:cubicBezTo>
                    <a:pt x="143" y="116"/>
                    <a:pt x="145" y="115"/>
                    <a:pt x="147" y="114"/>
                  </a:cubicBezTo>
                  <a:cubicBezTo>
                    <a:pt x="147" y="112"/>
                    <a:pt x="147" y="109"/>
                    <a:pt x="147" y="106"/>
                  </a:cubicBezTo>
                  <a:cubicBezTo>
                    <a:pt x="147" y="103"/>
                    <a:pt x="147" y="100"/>
                    <a:pt x="147" y="98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6" y="99"/>
                    <a:pt x="145" y="99"/>
                    <a:pt x="144" y="99"/>
                  </a:cubicBezTo>
                  <a:cubicBezTo>
                    <a:pt x="143" y="99"/>
                    <a:pt x="142" y="99"/>
                    <a:pt x="141" y="99"/>
                  </a:cubicBezTo>
                  <a:cubicBezTo>
                    <a:pt x="138" y="98"/>
                    <a:pt x="136" y="97"/>
                    <a:pt x="134" y="98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7" y="93"/>
                    <a:pt x="142" y="93"/>
                    <a:pt x="147" y="97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96"/>
                    <a:pt x="146" y="95"/>
                    <a:pt x="146" y="94"/>
                  </a:cubicBezTo>
                  <a:cubicBezTo>
                    <a:pt x="145" y="93"/>
                    <a:pt x="143" y="93"/>
                    <a:pt x="142" y="93"/>
                  </a:cubicBezTo>
                  <a:cubicBezTo>
                    <a:pt x="139" y="93"/>
                    <a:pt x="136" y="94"/>
                    <a:pt x="133" y="96"/>
                  </a:cubicBezTo>
                  <a:cubicBezTo>
                    <a:pt x="130" y="97"/>
                    <a:pt x="128" y="98"/>
                    <a:pt x="126" y="98"/>
                  </a:cubicBezTo>
                  <a:close/>
                  <a:moveTo>
                    <a:pt x="88" y="12"/>
                  </a:moveTo>
                  <a:cubicBezTo>
                    <a:pt x="90" y="11"/>
                    <a:pt x="93" y="10"/>
                    <a:pt x="95" y="9"/>
                  </a:cubicBezTo>
                  <a:cubicBezTo>
                    <a:pt x="98" y="8"/>
                    <a:pt x="100" y="8"/>
                    <a:pt x="101" y="7"/>
                  </a:cubicBezTo>
                  <a:cubicBezTo>
                    <a:pt x="101" y="7"/>
                    <a:pt x="101" y="6"/>
                    <a:pt x="101" y="6"/>
                  </a:cubicBezTo>
                  <a:cubicBezTo>
                    <a:pt x="99" y="7"/>
                    <a:pt x="97" y="8"/>
                    <a:pt x="95" y="9"/>
                  </a:cubicBezTo>
                  <a:cubicBezTo>
                    <a:pt x="92" y="10"/>
                    <a:pt x="89" y="11"/>
                    <a:pt x="88" y="12"/>
                  </a:cubicBezTo>
                  <a:close/>
                  <a:moveTo>
                    <a:pt x="56" y="21"/>
                  </a:moveTo>
                  <a:cubicBezTo>
                    <a:pt x="55" y="21"/>
                    <a:pt x="54" y="21"/>
                    <a:pt x="53" y="20"/>
                  </a:cubicBezTo>
                  <a:cubicBezTo>
                    <a:pt x="49" y="19"/>
                    <a:pt x="45" y="19"/>
                    <a:pt x="40" y="19"/>
                  </a:cubicBezTo>
                  <a:cubicBezTo>
                    <a:pt x="39" y="19"/>
                    <a:pt x="37" y="19"/>
                    <a:pt x="35" y="19"/>
                  </a:cubicBezTo>
                  <a:cubicBezTo>
                    <a:pt x="37" y="20"/>
                    <a:pt x="38" y="20"/>
                    <a:pt x="40" y="20"/>
                  </a:cubicBezTo>
                  <a:cubicBezTo>
                    <a:pt x="44" y="21"/>
                    <a:pt x="47" y="22"/>
                    <a:pt x="50" y="22"/>
                  </a:cubicBezTo>
                  <a:cubicBezTo>
                    <a:pt x="52" y="22"/>
                    <a:pt x="54" y="22"/>
                    <a:pt x="56" y="21"/>
                  </a:cubicBezTo>
                  <a:close/>
                  <a:moveTo>
                    <a:pt x="141" y="27"/>
                  </a:moveTo>
                  <a:cubicBezTo>
                    <a:pt x="141" y="26"/>
                    <a:pt x="141" y="26"/>
                    <a:pt x="140" y="25"/>
                  </a:cubicBezTo>
                  <a:cubicBezTo>
                    <a:pt x="141" y="26"/>
                    <a:pt x="141" y="27"/>
                    <a:pt x="141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40"/>
                    <a:pt x="136" y="48"/>
                    <a:pt x="132" y="56"/>
                  </a:cubicBezTo>
                  <a:cubicBezTo>
                    <a:pt x="128" y="64"/>
                    <a:pt x="123" y="72"/>
                    <a:pt x="123" y="84"/>
                  </a:cubicBezTo>
                  <a:cubicBezTo>
                    <a:pt x="125" y="77"/>
                    <a:pt x="128" y="71"/>
                    <a:pt x="131" y="66"/>
                  </a:cubicBezTo>
                  <a:cubicBezTo>
                    <a:pt x="138" y="54"/>
                    <a:pt x="144" y="43"/>
                    <a:pt x="141" y="27"/>
                  </a:cubicBezTo>
                  <a:close/>
                  <a:moveTo>
                    <a:pt x="145" y="98"/>
                  </a:moveTo>
                  <a:cubicBezTo>
                    <a:pt x="142" y="95"/>
                    <a:pt x="139" y="95"/>
                    <a:pt x="136" y="96"/>
                  </a:cubicBezTo>
                  <a:cubicBezTo>
                    <a:pt x="138" y="96"/>
                    <a:pt x="140" y="97"/>
                    <a:pt x="141" y="97"/>
                  </a:cubicBezTo>
                  <a:cubicBezTo>
                    <a:pt x="143" y="98"/>
                    <a:pt x="144" y="98"/>
                    <a:pt x="145" y="98"/>
                  </a:cubicBezTo>
                  <a:close/>
                  <a:moveTo>
                    <a:pt x="132" y="100"/>
                  </a:move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6" y="102"/>
                    <a:pt x="146" y="108"/>
                    <a:pt x="146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15"/>
                    <a:pt x="132" y="112"/>
                    <a:pt x="130" y="108"/>
                  </a:cubicBezTo>
                  <a:cubicBezTo>
                    <a:pt x="129" y="105"/>
                    <a:pt x="129" y="102"/>
                    <a:pt x="132" y="100"/>
                  </a:cubicBezTo>
                  <a:close/>
                  <a:moveTo>
                    <a:pt x="142" y="101"/>
                  </a:moveTo>
                  <a:cubicBezTo>
                    <a:pt x="133" y="101"/>
                    <a:pt x="133" y="101"/>
                    <a:pt x="133" y="101"/>
                  </a:cubicBezTo>
                  <a:cubicBezTo>
                    <a:pt x="131" y="103"/>
                    <a:pt x="130" y="105"/>
                    <a:pt x="131" y="107"/>
                  </a:cubicBezTo>
                  <a:cubicBezTo>
                    <a:pt x="133" y="111"/>
                    <a:pt x="138" y="113"/>
                    <a:pt x="144" y="112"/>
                  </a:cubicBezTo>
                  <a:cubicBezTo>
                    <a:pt x="145" y="106"/>
                    <a:pt x="144" y="103"/>
                    <a:pt x="142" y="101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l-PL" dirty="0"/>
            </a:p>
          </p:txBody>
        </p:sp>
        <p:sp>
          <p:nvSpPr>
            <p:cNvPr id="18" name="Dowolny kształt 51"/>
            <p:cNvSpPr>
              <a:spLocks noEditPoints="1"/>
            </p:cNvSpPr>
            <p:nvPr/>
          </p:nvSpPr>
          <p:spPr bwMode="auto">
            <a:xfrm rot="16200000" flipV="1">
              <a:off x="5232723" y="721157"/>
              <a:ext cx="424100" cy="544581"/>
            </a:xfrm>
            <a:custGeom>
              <a:avLst/>
              <a:gdLst>
                <a:gd name="T0" fmla="*/ 47 w 135"/>
                <a:gd name="T1" fmla="*/ 133 h 153"/>
                <a:gd name="T2" fmla="*/ 91 w 135"/>
                <a:gd name="T3" fmla="*/ 114 h 153"/>
                <a:gd name="T4" fmla="*/ 47 w 135"/>
                <a:gd name="T5" fmla="*/ 138 h 153"/>
                <a:gd name="T6" fmla="*/ 0 w 135"/>
                <a:gd name="T7" fmla="*/ 124 h 153"/>
                <a:gd name="T8" fmla="*/ 4 w 135"/>
                <a:gd name="T9" fmla="*/ 133 h 153"/>
                <a:gd name="T10" fmla="*/ 97 w 135"/>
                <a:gd name="T11" fmla="*/ 109 h 153"/>
                <a:gd name="T12" fmla="*/ 100 w 135"/>
                <a:gd name="T13" fmla="*/ 94 h 153"/>
                <a:gd name="T14" fmla="*/ 125 w 135"/>
                <a:gd name="T15" fmla="*/ 22 h 153"/>
                <a:gd name="T16" fmla="*/ 101 w 135"/>
                <a:gd name="T17" fmla="*/ 15 h 153"/>
                <a:gd name="T18" fmla="*/ 114 w 135"/>
                <a:gd name="T19" fmla="*/ 5 h 153"/>
                <a:gd name="T20" fmla="*/ 132 w 135"/>
                <a:gd name="T21" fmla="*/ 30 h 153"/>
                <a:gd name="T22" fmla="*/ 107 w 135"/>
                <a:gd name="T23" fmla="*/ 106 h 153"/>
                <a:gd name="T24" fmla="*/ 100 w 135"/>
                <a:gd name="T25" fmla="*/ 137 h 153"/>
                <a:gd name="T26" fmla="*/ 95 w 135"/>
                <a:gd name="T27" fmla="*/ 113 h 153"/>
                <a:gd name="T28" fmla="*/ 47 w 135"/>
                <a:gd name="T29" fmla="*/ 133 h 153"/>
                <a:gd name="T30" fmla="*/ 102 w 135"/>
                <a:gd name="T31" fmla="*/ 107 h 153"/>
                <a:gd name="T32" fmla="*/ 128 w 135"/>
                <a:gd name="T33" fmla="*/ 36 h 153"/>
                <a:gd name="T34" fmla="*/ 102 w 135"/>
                <a:gd name="T35" fmla="*/ 107 h 153"/>
                <a:gd name="T36" fmla="*/ 114 w 135"/>
                <a:gd name="T37" fmla="*/ 110 h 153"/>
                <a:gd name="T38" fmla="*/ 118 w 135"/>
                <a:gd name="T39" fmla="*/ 128 h 153"/>
                <a:gd name="T40" fmla="*/ 114 w 135"/>
                <a:gd name="T41" fmla="*/ 110 h 153"/>
                <a:gd name="T42" fmla="*/ 104 w 135"/>
                <a:gd name="T43" fmla="*/ 110 h 153"/>
                <a:gd name="T44" fmla="*/ 102 w 135"/>
                <a:gd name="T45" fmla="*/ 131 h 153"/>
                <a:gd name="T46" fmla="*/ 115 w 135"/>
                <a:gd name="T47" fmla="*/ 133 h 153"/>
                <a:gd name="T48" fmla="*/ 104 w 135"/>
                <a:gd name="T49" fmla="*/ 11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5" h="153">
                  <a:moveTo>
                    <a:pt x="47" y="133"/>
                  </a:moveTo>
                  <a:cubicBezTo>
                    <a:pt x="62" y="133"/>
                    <a:pt x="76" y="119"/>
                    <a:pt x="91" y="114"/>
                  </a:cubicBezTo>
                  <a:cubicBezTo>
                    <a:pt x="82" y="120"/>
                    <a:pt x="63" y="134"/>
                    <a:pt x="47" y="138"/>
                  </a:cubicBezTo>
                  <a:cubicBezTo>
                    <a:pt x="28" y="143"/>
                    <a:pt x="0" y="144"/>
                    <a:pt x="0" y="124"/>
                  </a:cubicBezTo>
                  <a:cubicBezTo>
                    <a:pt x="6" y="123"/>
                    <a:pt x="1" y="132"/>
                    <a:pt x="4" y="133"/>
                  </a:cubicBezTo>
                  <a:cubicBezTo>
                    <a:pt x="38" y="148"/>
                    <a:pt x="65" y="113"/>
                    <a:pt x="97" y="109"/>
                  </a:cubicBezTo>
                  <a:cubicBezTo>
                    <a:pt x="98" y="104"/>
                    <a:pt x="100" y="100"/>
                    <a:pt x="100" y="94"/>
                  </a:cubicBezTo>
                  <a:cubicBezTo>
                    <a:pt x="109" y="85"/>
                    <a:pt x="131" y="46"/>
                    <a:pt x="125" y="22"/>
                  </a:cubicBezTo>
                  <a:cubicBezTo>
                    <a:pt x="123" y="12"/>
                    <a:pt x="109" y="0"/>
                    <a:pt x="101" y="15"/>
                  </a:cubicBezTo>
                  <a:cubicBezTo>
                    <a:pt x="97" y="9"/>
                    <a:pt x="107" y="4"/>
                    <a:pt x="114" y="5"/>
                  </a:cubicBezTo>
                  <a:cubicBezTo>
                    <a:pt x="125" y="6"/>
                    <a:pt x="131" y="18"/>
                    <a:pt x="132" y="30"/>
                  </a:cubicBezTo>
                  <a:cubicBezTo>
                    <a:pt x="135" y="56"/>
                    <a:pt x="111" y="90"/>
                    <a:pt x="107" y="106"/>
                  </a:cubicBezTo>
                  <a:cubicBezTo>
                    <a:pt x="133" y="105"/>
                    <a:pt x="126" y="153"/>
                    <a:pt x="100" y="137"/>
                  </a:cubicBezTo>
                  <a:cubicBezTo>
                    <a:pt x="97" y="130"/>
                    <a:pt x="98" y="120"/>
                    <a:pt x="95" y="113"/>
                  </a:cubicBezTo>
                  <a:cubicBezTo>
                    <a:pt x="78" y="113"/>
                    <a:pt x="63" y="127"/>
                    <a:pt x="47" y="133"/>
                  </a:cubicBezTo>
                  <a:close/>
                  <a:moveTo>
                    <a:pt x="102" y="107"/>
                  </a:moveTo>
                  <a:cubicBezTo>
                    <a:pt x="112" y="84"/>
                    <a:pt x="130" y="63"/>
                    <a:pt x="128" y="36"/>
                  </a:cubicBezTo>
                  <a:cubicBezTo>
                    <a:pt x="126" y="65"/>
                    <a:pt x="105" y="83"/>
                    <a:pt x="102" y="107"/>
                  </a:cubicBezTo>
                  <a:close/>
                  <a:moveTo>
                    <a:pt x="114" y="110"/>
                  </a:moveTo>
                  <a:cubicBezTo>
                    <a:pt x="117" y="118"/>
                    <a:pt x="121" y="121"/>
                    <a:pt x="118" y="128"/>
                  </a:cubicBezTo>
                  <a:cubicBezTo>
                    <a:pt x="128" y="125"/>
                    <a:pt x="119" y="112"/>
                    <a:pt x="114" y="110"/>
                  </a:cubicBezTo>
                  <a:close/>
                  <a:moveTo>
                    <a:pt x="104" y="110"/>
                  </a:moveTo>
                  <a:cubicBezTo>
                    <a:pt x="100" y="114"/>
                    <a:pt x="100" y="125"/>
                    <a:pt x="102" y="131"/>
                  </a:cubicBezTo>
                  <a:cubicBezTo>
                    <a:pt x="108" y="132"/>
                    <a:pt x="110" y="135"/>
                    <a:pt x="115" y="133"/>
                  </a:cubicBezTo>
                  <a:cubicBezTo>
                    <a:pt x="120" y="121"/>
                    <a:pt x="114" y="111"/>
                    <a:pt x="104" y="110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l-PL" dirty="0"/>
            </a:p>
          </p:txBody>
        </p:sp>
        <p:sp>
          <p:nvSpPr>
            <p:cNvPr id="19" name="Dowolny kształt 52"/>
            <p:cNvSpPr>
              <a:spLocks noEditPoints="1"/>
            </p:cNvSpPr>
            <p:nvPr/>
          </p:nvSpPr>
          <p:spPr bwMode="auto">
            <a:xfrm rot="16200000" flipV="1">
              <a:off x="5241796" y="749729"/>
              <a:ext cx="428541" cy="491879"/>
            </a:xfrm>
            <a:custGeom>
              <a:avLst/>
              <a:gdLst>
                <a:gd name="T0" fmla="*/ 0 w 136"/>
                <a:gd name="T1" fmla="*/ 120 h 138"/>
                <a:gd name="T2" fmla="*/ 4 w 136"/>
                <a:gd name="T3" fmla="*/ 120 h 138"/>
                <a:gd name="T4" fmla="*/ 23 w 136"/>
                <a:gd name="T5" fmla="*/ 132 h 138"/>
                <a:gd name="T6" fmla="*/ 97 w 136"/>
                <a:gd name="T7" fmla="*/ 104 h 138"/>
                <a:gd name="T8" fmla="*/ 100 w 136"/>
                <a:gd name="T9" fmla="*/ 90 h 138"/>
                <a:gd name="T10" fmla="*/ 103 w 136"/>
                <a:gd name="T11" fmla="*/ 11 h 138"/>
                <a:gd name="T12" fmla="*/ 101 w 136"/>
                <a:gd name="T13" fmla="*/ 6 h 138"/>
                <a:gd name="T14" fmla="*/ 134 w 136"/>
                <a:gd name="T15" fmla="*/ 26 h 138"/>
                <a:gd name="T16" fmla="*/ 125 w 136"/>
                <a:gd name="T17" fmla="*/ 119 h 138"/>
                <a:gd name="T18" fmla="*/ 100 w 136"/>
                <a:gd name="T19" fmla="*/ 133 h 138"/>
                <a:gd name="T20" fmla="*/ 96 w 136"/>
                <a:gd name="T21" fmla="*/ 110 h 138"/>
                <a:gd name="T22" fmla="*/ 87 w 136"/>
                <a:gd name="T23" fmla="*/ 115 h 138"/>
                <a:gd name="T24" fmla="*/ 5 w 136"/>
                <a:gd name="T25" fmla="*/ 129 h 138"/>
                <a:gd name="T26" fmla="*/ 48 w 136"/>
                <a:gd name="T27" fmla="*/ 134 h 138"/>
                <a:gd name="T28" fmla="*/ 48 w 136"/>
                <a:gd name="T29" fmla="*/ 129 h 138"/>
                <a:gd name="T30" fmla="*/ 65 w 136"/>
                <a:gd name="T31" fmla="*/ 120 h 138"/>
                <a:gd name="T32" fmla="*/ 97 w 136"/>
                <a:gd name="T33" fmla="*/ 108 h 138"/>
                <a:gd name="T34" fmla="*/ 97 w 136"/>
                <a:gd name="T35" fmla="*/ 109 h 138"/>
                <a:gd name="T36" fmla="*/ 111 w 136"/>
                <a:gd name="T37" fmla="*/ 135 h 138"/>
                <a:gd name="T38" fmla="*/ 118 w 136"/>
                <a:gd name="T39" fmla="*/ 125 h 138"/>
                <a:gd name="T40" fmla="*/ 117 w 136"/>
                <a:gd name="T41" fmla="*/ 129 h 138"/>
                <a:gd name="T42" fmla="*/ 108 w 136"/>
                <a:gd name="T43" fmla="*/ 129 h 138"/>
                <a:gd name="T44" fmla="*/ 103 w 136"/>
                <a:gd name="T45" fmla="*/ 128 h 138"/>
                <a:gd name="T46" fmla="*/ 105 w 136"/>
                <a:gd name="T47" fmla="*/ 105 h 138"/>
                <a:gd name="T48" fmla="*/ 118 w 136"/>
                <a:gd name="T49" fmla="*/ 124 h 138"/>
                <a:gd name="T50" fmla="*/ 114 w 136"/>
                <a:gd name="T51" fmla="*/ 105 h 138"/>
                <a:gd name="T52" fmla="*/ 108 w 136"/>
                <a:gd name="T53" fmla="*/ 102 h 138"/>
                <a:gd name="T54" fmla="*/ 115 w 136"/>
                <a:gd name="T55" fmla="*/ 82 h 138"/>
                <a:gd name="T56" fmla="*/ 102 w 136"/>
                <a:gd name="T57" fmla="*/ 7 h 138"/>
                <a:gd name="T58" fmla="*/ 127 w 136"/>
                <a:gd name="T59" fmla="*/ 18 h 138"/>
                <a:gd name="T60" fmla="*/ 98 w 136"/>
                <a:gd name="T61" fmla="*/ 105 h 138"/>
                <a:gd name="T62" fmla="*/ 23 w 136"/>
                <a:gd name="T63" fmla="*/ 133 h 138"/>
                <a:gd name="T64" fmla="*/ 104 w 136"/>
                <a:gd name="T65" fmla="*/ 127 h 138"/>
                <a:gd name="T66" fmla="*/ 115 w 136"/>
                <a:gd name="T67" fmla="*/ 113 h 138"/>
                <a:gd name="T68" fmla="*/ 89 w 136"/>
                <a:gd name="T69" fmla="*/ 110 h 138"/>
                <a:gd name="T70" fmla="*/ 74 w 136"/>
                <a:gd name="T71" fmla="*/ 118 h 138"/>
                <a:gd name="T72" fmla="*/ 4 w 136"/>
                <a:gd name="T73" fmla="*/ 127 h 138"/>
                <a:gd name="T74" fmla="*/ 2 w 136"/>
                <a:gd name="T75" fmla="*/ 121 h 138"/>
                <a:gd name="T76" fmla="*/ 120 w 136"/>
                <a:gd name="T77" fmla="*/ 123 h 138"/>
                <a:gd name="T78" fmla="*/ 102 w 136"/>
                <a:gd name="T79" fmla="*/ 108 h 138"/>
                <a:gd name="T80" fmla="*/ 128 w 136"/>
                <a:gd name="T81" fmla="*/ 32 h 138"/>
                <a:gd name="T82" fmla="*/ 104 w 136"/>
                <a:gd name="T83" fmla="*/ 103 h 138"/>
                <a:gd name="T84" fmla="*/ 116 w 136"/>
                <a:gd name="T85" fmla="*/ 72 h 138"/>
                <a:gd name="T86" fmla="*/ 128 w 136"/>
                <a:gd name="T87" fmla="*/ 4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6" h="138">
                  <a:moveTo>
                    <a:pt x="26" y="138"/>
                  </a:moveTo>
                  <a:cubicBezTo>
                    <a:pt x="16" y="138"/>
                    <a:pt x="9" y="136"/>
                    <a:pt x="5" y="131"/>
                  </a:cubicBezTo>
                  <a:cubicBezTo>
                    <a:pt x="2" y="129"/>
                    <a:pt x="0" y="125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19"/>
                    <a:pt x="3" y="119"/>
                    <a:pt x="4" y="120"/>
                  </a:cubicBezTo>
                  <a:cubicBezTo>
                    <a:pt x="5" y="121"/>
                    <a:pt x="5" y="123"/>
                    <a:pt x="5" y="124"/>
                  </a:cubicBezTo>
                  <a:cubicBezTo>
                    <a:pt x="5" y="126"/>
                    <a:pt x="5" y="128"/>
                    <a:pt x="6" y="128"/>
                  </a:cubicBezTo>
                  <a:cubicBezTo>
                    <a:pt x="11" y="131"/>
                    <a:pt x="17" y="132"/>
                    <a:pt x="23" y="132"/>
                  </a:cubicBezTo>
                  <a:cubicBezTo>
                    <a:pt x="37" y="132"/>
                    <a:pt x="49" y="125"/>
                    <a:pt x="63" y="118"/>
                  </a:cubicBezTo>
                  <a:cubicBezTo>
                    <a:pt x="74" y="112"/>
                    <a:pt x="85" y="106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9" y="100"/>
                    <a:pt x="100" y="96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9" y="81"/>
                    <a:pt x="132" y="42"/>
                    <a:pt x="125" y="18"/>
                  </a:cubicBezTo>
                  <a:cubicBezTo>
                    <a:pt x="124" y="12"/>
                    <a:pt x="117" y="4"/>
                    <a:pt x="111" y="4"/>
                  </a:cubicBezTo>
                  <a:cubicBezTo>
                    <a:pt x="108" y="4"/>
                    <a:pt x="105" y="7"/>
                    <a:pt x="103" y="11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0" y="9"/>
                    <a:pt x="100" y="8"/>
                    <a:pt x="101" y="6"/>
                  </a:cubicBezTo>
                  <a:cubicBezTo>
                    <a:pt x="103" y="2"/>
                    <a:pt x="109" y="0"/>
                    <a:pt x="114" y="0"/>
                  </a:cubicBezTo>
                  <a:cubicBezTo>
                    <a:pt x="114" y="0"/>
                    <a:pt x="114" y="0"/>
                    <a:pt x="115" y="0"/>
                  </a:cubicBezTo>
                  <a:cubicBezTo>
                    <a:pt x="127" y="1"/>
                    <a:pt x="133" y="14"/>
                    <a:pt x="134" y="26"/>
                  </a:cubicBezTo>
                  <a:cubicBezTo>
                    <a:pt x="136" y="44"/>
                    <a:pt x="125" y="66"/>
                    <a:pt x="117" y="83"/>
                  </a:cubicBezTo>
                  <a:cubicBezTo>
                    <a:pt x="113" y="90"/>
                    <a:pt x="110" y="96"/>
                    <a:pt x="109" y="101"/>
                  </a:cubicBezTo>
                  <a:cubicBezTo>
                    <a:pt x="120" y="101"/>
                    <a:pt x="125" y="110"/>
                    <a:pt x="125" y="119"/>
                  </a:cubicBezTo>
                  <a:cubicBezTo>
                    <a:pt x="125" y="128"/>
                    <a:pt x="120" y="137"/>
                    <a:pt x="111" y="137"/>
                  </a:cubicBezTo>
                  <a:cubicBezTo>
                    <a:pt x="107" y="137"/>
                    <a:pt x="104" y="136"/>
                    <a:pt x="100" y="134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8" y="130"/>
                    <a:pt x="98" y="125"/>
                    <a:pt x="97" y="120"/>
                  </a:cubicBezTo>
                  <a:cubicBezTo>
                    <a:pt x="97" y="116"/>
                    <a:pt x="97" y="113"/>
                    <a:pt x="96" y="110"/>
                  </a:cubicBezTo>
                  <a:cubicBezTo>
                    <a:pt x="95" y="110"/>
                    <a:pt x="95" y="110"/>
                    <a:pt x="94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1" y="112"/>
                    <a:pt x="89" y="113"/>
                    <a:pt x="87" y="115"/>
                  </a:cubicBezTo>
                  <a:cubicBezTo>
                    <a:pt x="77" y="121"/>
                    <a:pt x="61" y="132"/>
                    <a:pt x="48" y="135"/>
                  </a:cubicBezTo>
                  <a:cubicBezTo>
                    <a:pt x="41" y="137"/>
                    <a:pt x="33" y="138"/>
                    <a:pt x="26" y="138"/>
                  </a:cubicBezTo>
                  <a:close/>
                  <a:moveTo>
                    <a:pt x="5" y="129"/>
                  </a:moveTo>
                  <a:cubicBezTo>
                    <a:pt x="5" y="130"/>
                    <a:pt x="5" y="130"/>
                    <a:pt x="6" y="130"/>
                  </a:cubicBezTo>
                  <a:cubicBezTo>
                    <a:pt x="10" y="134"/>
                    <a:pt x="17" y="137"/>
                    <a:pt x="26" y="137"/>
                  </a:cubicBezTo>
                  <a:cubicBezTo>
                    <a:pt x="33" y="137"/>
                    <a:pt x="41" y="135"/>
                    <a:pt x="48" y="134"/>
                  </a:cubicBezTo>
                  <a:cubicBezTo>
                    <a:pt x="61" y="130"/>
                    <a:pt x="76" y="120"/>
                    <a:pt x="86" y="114"/>
                  </a:cubicBezTo>
                  <a:cubicBezTo>
                    <a:pt x="82" y="115"/>
                    <a:pt x="78" y="117"/>
                    <a:pt x="75" y="119"/>
                  </a:cubicBezTo>
                  <a:cubicBezTo>
                    <a:pt x="66" y="124"/>
                    <a:pt x="57" y="129"/>
                    <a:pt x="48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4" y="126"/>
                    <a:pt x="59" y="123"/>
                    <a:pt x="65" y="120"/>
                  </a:cubicBezTo>
                  <a:cubicBezTo>
                    <a:pt x="75" y="114"/>
                    <a:pt x="85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8" y="112"/>
                    <a:pt x="99" y="116"/>
                    <a:pt x="99" y="120"/>
                  </a:cubicBezTo>
                  <a:cubicBezTo>
                    <a:pt x="99" y="124"/>
                    <a:pt x="100" y="129"/>
                    <a:pt x="101" y="132"/>
                  </a:cubicBezTo>
                  <a:cubicBezTo>
                    <a:pt x="104" y="134"/>
                    <a:pt x="108" y="135"/>
                    <a:pt x="111" y="135"/>
                  </a:cubicBezTo>
                  <a:cubicBezTo>
                    <a:pt x="118" y="135"/>
                    <a:pt x="122" y="129"/>
                    <a:pt x="123" y="123"/>
                  </a:cubicBezTo>
                  <a:cubicBezTo>
                    <a:pt x="122" y="124"/>
                    <a:pt x="121" y="125"/>
                    <a:pt x="119" y="125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7"/>
                    <a:pt x="117" y="128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5" y="130"/>
                    <a:pt x="114" y="130"/>
                    <a:pt x="113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1" y="130"/>
                    <a:pt x="109" y="130"/>
                    <a:pt x="108" y="129"/>
                  </a:cubicBezTo>
                  <a:cubicBezTo>
                    <a:pt x="106" y="129"/>
                    <a:pt x="105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0" y="122"/>
                    <a:pt x="100" y="110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10" y="106"/>
                    <a:pt x="114" y="108"/>
                    <a:pt x="116" y="112"/>
                  </a:cubicBezTo>
                  <a:cubicBezTo>
                    <a:pt x="118" y="116"/>
                    <a:pt x="119" y="120"/>
                    <a:pt x="118" y="124"/>
                  </a:cubicBezTo>
                  <a:cubicBezTo>
                    <a:pt x="118" y="124"/>
                    <a:pt x="118" y="124"/>
                    <a:pt x="118" y="124"/>
                  </a:cubicBezTo>
                  <a:cubicBezTo>
                    <a:pt x="121" y="119"/>
                    <a:pt x="119" y="116"/>
                    <a:pt x="117" y="112"/>
                  </a:cubicBezTo>
                  <a:cubicBezTo>
                    <a:pt x="116" y="110"/>
                    <a:pt x="115" y="109"/>
                    <a:pt x="114" y="106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7" y="106"/>
                    <a:pt x="121" y="109"/>
                    <a:pt x="123" y="113"/>
                  </a:cubicBezTo>
                  <a:cubicBezTo>
                    <a:pt x="121" y="107"/>
                    <a:pt x="116" y="102"/>
                    <a:pt x="108" y="10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8" y="97"/>
                    <a:pt x="112" y="90"/>
                    <a:pt x="115" y="82"/>
                  </a:cubicBezTo>
                  <a:cubicBezTo>
                    <a:pt x="124" y="65"/>
                    <a:pt x="134" y="44"/>
                    <a:pt x="133" y="26"/>
                  </a:cubicBezTo>
                  <a:cubicBezTo>
                    <a:pt x="131" y="15"/>
                    <a:pt x="126" y="3"/>
                    <a:pt x="115" y="2"/>
                  </a:cubicBezTo>
                  <a:cubicBezTo>
                    <a:pt x="110" y="1"/>
                    <a:pt x="104" y="4"/>
                    <a:pt x="102" y="7"/>
                  </a:cubicBezTo>
                  <a:cubicBezTo>
                    <a:pt x="102" y="7"/>
                    <a:pt x="102" y="8"/>
                    <a:pt x="102" y="9"/>
                  </a:cubicBezTo>
                  <a:cubicBezTo>
                    <a:pt x="105" y="4"/>
                    <a:pt x="109" y="3"/>
                    <a:pt x="111" y="3"/>
                  </a:cubicBezTo>
                  <a:cubicBezTo>
                    <a:pt x="118" y="3"/>
                    <a:pt x="125" y="11"/>
                    <a:pt x="127" y="18"/>
                  </a:cubicBezTo>
                  <a:cubicBezTo>
                    <a:pt x="133" y="42"/>
                    <a:pt x="110" y="81"/>
                    <a:pt x="101" y="91"/>
                  </a:cubicBezTo>
                  <a:cubicBezTo>
                    <a:pt x="102" y="96"/>
                    <a:pt x="100" y="100"/>
                    <a:pt x="99" y="104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86" y="107"/>
                    <a:pt x="75" y="113"/>
                    <a:pt x="64" y="119"/>
                  </a:cubicBezTo>
                  <a:cubicBezTo>
                    <a:pt x="51" y="126"/>
                    <a:pt x="37" y="133"/>
                    <a:pt x="23" y="133"/>
                  </a:cubicBezTo>
                  <a:cubicBezTo>
                    <a:pt x="17" y="133"/>
                    <a:pt x="11" y="132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lose/>
                  <a:moveTo>
                    <a:pt x="104" y="127"/>
                  </a:moveTo>
                  <a:cubicBezTo>
                    <a:pt x="106" y="127"/>
                    <a:pt x="107" y="127"/>
                    <a:pt x="108" y="128"/>
                  </a:cubicBezTo>
                  <a:cubicBezTo>
                    <a:pt x="111" y="129"/>
                    <a:pt x="113" y="129"/>
                    <a:pt x="116" y="128"/>
                  </a:cubicBezTo>
                  <a:cubicBezTo>
                    <a:pt x="118" y="123"/>
                    <a:pt x="118" y="117"/>
                    <a:pt x="115" y="113"/>
                  </a:cubicBezTo>
                  <a:cubicBezTo>
                    <a:pt x="113" y="110"/>
                    <a:pt x="109" y="107"/>
                    <a:pt x="105" y="107"/>
                  </a:cubicBezTo>
                  <a:cubicBezTo>
                    <a:pt x="102" y="111"/>
                    <a:pt x="102" y="121"/>
                    <a:pt x="104" y="127"/>
                  </a:cubicBezTo>
                  <a:close/>
                  <a:moveTo>
                    <a:pt x="89" y="110"/>
                  </a:moveTo>
                  <a:cubicBezTo>
                    <a:pt x="81" y="112"/>
                    <a:pt x="73" y="117"/>
                    <a:pt x="65" y="121"/>
                  </a:cubicBezTo>
                  <a:cubicBezTo>
                    <a:pt x="61" y="123"/>
                    <a:pt x="57" y="125"/>
                    <a:pt x="53" y="127"/>
                  </a:cubicBezTo>
                  <a:cubicBezTo>
                    <a:pt x="60" y="126"/>
                    <a:pt x="67" y="122"/>
                    <a:pt x="74" y="118"/>
                  </a:cubicBezTo>
                  <a:cubicBezTo>
                    <a:pt x="79" y="115"/>
                    <a:pt x="84" y="112"/>
                    <a:pt x="89" y="110"/>
                  </a:cubicBezTo>
                  <a:close/>
                  <a:moveTo>
                    <a:pt x="2" y="121"/>
                  </a:moveTo>
                  <a:cubicBezTo>
                    <a:pt x="2" y="123"/>
                    <a:pt x="3" y="125"/>
                    <a:pt x="4" y="127"/>
                  </a:cubicBezTo>
                  <a:cubicBezTo>
                    <a:pt x="3" y="127"/>
                    <a:pt x="3" y="125"/>
                    <a:pt x="3" y="124"/>
                  </a:cubicBezTo>
                  <a:cubicBezTo>
                    <a:pt x="3" y="123"/>
                    <a:pt x="4" y="122"/>
                    <a:pt x="3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  <a:moveTo>
                    <a:pt x="116" y="108"/>
                  </a:moveTo>
                  <a:cubicBezTo>
                    <a:pt x="117" y="109"/>
                    <a:pt x="118" y="110"/>
                    <a:pt x="118" y="111"/>
                  </a:cubicBezTo>
                  <a:cubicBezTo>
                    <a:pt x="120" y="115"/>
                    <a:pt x="122" y="118"/>
                    <a:pt x="120" y="123"/>
                  </a:cubicBezTo>
                  <a:cubicBezTo>
                    <a:pt x="122" y="122"/>
                    <a:pt x="123" y="121"/>
                    <a:pt x="123" y="119"/>
                  </a:cubicBezTo>
                  <a:cubicBezTo>
                    <a:pt x="123" y="115"/>
                    <a:pt x="119" y="110"/>
                    <a:pt x="116" y="108"/>
                  </a:cubicBezTo>
                  <a:close/>
                  <a:moveTo>
                    <a:pt x="102" y="108"/>
                  </a:moveTo>
                  <a:cubicBezTo>
                    <a:pt x="103" y="103"/>
                    <a:pt x="103" y="103"/>
                    <a:pt x="103" y="103"/>
                  </a:cubicBezTo>
                  <a:cubicBezTo>
                    <a:pt x="104" y="92"/>
                    <a:pt x="109" y="82"/>
                    <a:pt x="114" y="72"/>
                  </a:cubicBezTo>
                  <a:cubicBezTo>
                    <a:pt x="121" y="60"/>
                    <a:pt x="127" y="47"/>
                    <a:pt x="128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1" y="51"/>
                    <a:pt x="122" y="68"/>
                    <a:pt x="114" y="84"/>
                  </a:cubicBezTo>
                  <a:cubicBezTo>
                    <a:pt x="110" y="90"/>
                    <a:pt x="107" y="97"/>
                    <a:pt x="104" y="103"/>
                  </a:cubicBezTo>
                  <a:lnTo>
                    <a:pt x="102" y="108"/>
                  </a:lnTo>
                  <a:close/>
                  <a:moveTo>
                    <a:pt x="128" y="44"/>
                  </a:moveTo>
                  <a:cubicBezTo>
                    <a:pt x="125" y="54"/>
                    <a:pt x="120" y="63"/>
                    <a:pt x="116" y="72"/>
                  </a:cubicBezTo>
                  <a:cubicBezTo>
                    <a:pt x="111" y="81"/>
                    <a:pt x="107" y="89"/>
                    <a:pt x="105" y="97"/>
                  </a:cubicBezTo>
                  <a:cubicBezTo>
                    <a:pt x="108" y="92"/>
                    <a:pt x="110" y="88"/>
                    <a:pt x="112" y="83"/>
                  </a:cubicBezTo>
                  <a:cubicBezTo>
                    <a:pt x="119" y="71"/>
                    <a:pt x="126" y="58"/>
                    <a:pt x="128" y="44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l-PL" dirty="0"/>
            </a:p>
          </p:txBody>
        </p:sp>
      </p:grpSp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7492891" y="1330347"/>
            <a:ext cx="3840480" cy="2103120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pl-PL" smtClean="0"/>
              <a:t>Kliknij, aby edytować styl</a:t>
            </a:r>
            <a:endParaRPr lang="pl-PL" dirty="0"/>
          </a:p>
        </p:txBody>
      </p:sp>
      <p:sp>
        <p:nvSpPr>
          <p:cNvPr id="3" name="Symbol zastępczy obrazu 2"/>
          <p:cNvSpPr>
            <a:spLocks noGrp="1"/>
          </p:cNvSpPr>
          <p:nvPr>
            <p:ph type="pic" idx="1"/>
          </p:nvPr>
        </p:nvSpPr>
        <p:spPr>
          <a:xfrm>
            <a:off x="836613" y="1031195"/>
            <a:ext cx="5943600" cy="4572000"/>
          </a:xfrm>
          <a:solidFill>
            <a:schemeClr val="accent2">
              <a:lumMod val="40000"/>
              <a:lumOff val="60000"/>
            </a:schemeClr>
          </a:solidFill>
          <a:ln w="38100">
            <a:solidFill>
              <a:schemeClr val="bg1"/>
            </a:solidFill>
          </a:ln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l-PL" smtClean="0"/>
              <a:t>Kliknij ikonę, aby dodać obraz</a:t>
            </a:r>
            <a:endParaRPr lang="pl-PL" dirty="0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7492891" y="3555521"/>
            <a:ext cx="3840480" cy="2168517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99945-0A15-4715-AB6C-F5E56CF20F70}" type="datetimeFigureOut">
              <a:rPr lang="pl-PL" smtClean="0"/>
              <a:pPr/>
              <a:t>2015-04-17</a:t>
            </a:fld>
            <a:endParaRPr lang="pl-PL" dirty="0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B156B-59AE-415F-B24B-8756D48BB977}" type="slidenum">
              <a:rPr lang="pl-PL" smtClean="0"/>
              <a:pPr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659575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</a:t>
            </a:r>
            <a:endParaRPr lang="pl-PL" dirty="0"/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 dirty="0"/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99945-0A15-4715-AB6C-F5E56CF20F70}" type="datetimeFigureOut">
              <a:rPr lang="pl-PL" smtClean="0"/>
              <a:pPr/>
              <a:t>2015-04-17</a:t>
            </a:fld>
            <a:endParaRPr lang="pl-PL" dirty="0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B156B-59AE-415F-B24B-8756D48BB977}" type="slidenum">
              <a:rPr lang="pl-PL" smtClean="0"/>
              <a:pPr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447936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/>
          <p:cNvSpPr>
            <a:spLocks noGrp="1"/>
          </p:cNvSpPr>
          <p:nvPr>
            <p:ph type="title" orient="vert"/>
          </p:nvPr>
        </p:nvSpPr>
        <p:spPr>
          <a:xfrm>
            <a:off x="9624268" y="304800"/>
            <a:ext cx="1729531" cy="5676900"/>
          </a:xfrm>
        </p:spPr>
        <p:txBody>
          <a:bodyPr vert="eaVert"/>
          <a:lstStyle/>
          <a:p>
            <a:r>
              <a:rPr lang="pl-PL" smtClean="0"/>
              <a:t>Kliknij, aby edytować styl</a:t>
            </a:r>
            <a:endParaRPr lang="pl-PL" dirty="0"/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>
          <a:xfrm>
            <a:off x="838199" y="304800"/>
            <a:ext cx="8633671" cy="5676900"/>
          </a:xfrm>
        </p:spPr>
        <p:txBody>
          <a:bodyPr vert="eaVert"/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 dirty="0"/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99945-0A15-4715-AB6C-F5E56CF20F70}" type="datetimeFigureOut">
              <a:rPr lang="pl-PL" smtClean="0"/>
              <a:pPr/>
              <a:t>2015-04-17</a:t>
            </a:fld>
            <a:endParaRPr lang="pl-PL" dirty="0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B156B-59AE-415F-B24B-8756D48BB977}" type="slidenum">
              <a:rPr lang="pl-PL" smtClean="0"/>
              <a:pPr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205803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 dirty="0"/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99945-0A15-4715-AB6C-F5E56CF20F70}" type="datetimeFigureOut">
              <a:rPr lang="pl-PL" smtClean="0"/>
              <a:pPr/>
              <a:t>2015-04-17</a:t>
            </a:fld>
            <a:endParaRPr lang="pl-PL" dirty="0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B156B-59AE-415F-B24B-8756D48BB977}" type="slidenum">
              <a:rPr lang="pl-PL" smtClean="0"/>
              <a:pPr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39630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4265613" y="1828800"/>
            <a:ext cx="6858002" cy="1828800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pl-PL" smtClean="0"/>
              <a:t>Kliknij, aby edytować styl</a:t>
            </a:r>
            <a:endParaRPr lang="pl-PL" dirty="0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4265610" y="3733800"/>
            <a:ext cx="6858002" cy="9144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1229257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sz="half" idx="1"/>
          </p:nvPr>
        </p:nvSpPr>
        <p:spPr>
          <a:xfrm>
            <a:off x="1065212" y="1825625"/>
            <a:ext cx="4954588" cy="4187952"/>
          </a:xfrm>
        </p:spPr>
        <p:txBody>
          <a:bodyPr/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 dirty="0"/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4951414" cy="4187952"/>
          </a:xfrm>
        </p:spPr>
        <p:txBody>
          <a:bodyPr/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 dirty="0"/>
          </a:p>
        </p:txBody>
      </p:sp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99945-0A15-4715-AB6C-F5E56CF20F70}" type="datetimeFigureOut">
              <a:rPr lang="pl-PL" smtClean="0"/>
              <a:pPr/>
              <a:t>2015-04-17</a:t>
            </a:fld>
            <a:endParaRPr lang="pl-PL" dirty="0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B156B-59AE-415F-B24B-8756D48BB977}" type="slidenum">
              <a:rPr lang="pl-PL" smtClean="0"/>
              <a:pPr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972755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</a:t>
            </a:r>
            <a:endParaRPr lang="pl-PL" dirty="0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1069848" y="1681163"/>
            <a:ext cx="4956048" cy="823912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1069848" y="2505075"/>
            <a:ext cx="4956048" cy="3476625"/>
          </a:xfrm>
        </p:spPr>
        <p:txBody>
          <a:bodyPr/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 dirty="0"/>
          </a:p>
        </p:txBody>
      </p:sp>
      <p:sp>
        <p:nvSpPr>
          <p:cNvPr id="5" name="Symbol zastępczy tekstu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4956048" cy="823912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6" name="Symbol zastępczy zawartości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4956048" cy="3476625"/>
          </a:xfrm>
        </p:spPr>
        <p:txBody>
          <a:bodyPr/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 dirty="0"/>
          </a:p>
        </p:txBody>
      </p:sp>
      <p:sp>
        <p:nvSpPr>
          <p:cNvPr id="7" name="Symbol zastępczy daty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99945-0A15-4715-AB6C-F5E56CF20F70}" type="datetimeFigureOut">
              <a:rPr lang="pl-PL" smtClean="0"/>
              <a:pPr/>
              <a:t>2015-04-17</a:t>
            </a:fld>
            <a:endParaRPr lang="pl-PL" dirty="0"/>
          </a:p>
        </p:txBody>
      </p:sp>
      <p:sp>
        <p:nvSpPr>
          <p:cNvPr id="8" name="Symbol zastępczy stopki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9" name="Symbol zastępczy numeru slajd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B156B-59AE-415F-B24B-8756D48BB977}" type="slidenum">
              <a:rPr lang="pl-PL" smtClean="0"/>
              <a:pPr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318571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</a:t>
            </a:r>
            <a:endParaRPr lang="pl-PL" dirty="0"/>
          </a:p>
        </p:txBody>
      </p:sp>
      <p:sp>
        <p:nvSpPr>
          <p:cNvPr id="3" name="Symbol zastępczy daty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99945-0A15-4715-AB6C-F5E56CF20F70}" type="datetimeFigureOut">
              <a:rPr lang="pl-PL" smtClean="0"/>
              <a:pPr/>
              <a:t>2015-04-17</a:t>
            </a:fld>
            <a:endParaRPr lang="pl-PL" dirty="0"/>
          </a:p>
        </p:txBody>
      </p:sp>
      <p:sp>
        <p:nvSpPr>
          <p:cNvPr id="4" name="Symbol zastępczy stopki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B156B-59AE-415F-B24B-8756D48BB977}" type="slidenum">
              <a:rPr lang="pl-PL" smtClean="0"/>
              <a:pPr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512816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daty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99945-0A15-4715-AB6C-F5E56CF20F70}" type="datetimeFigureOut">
              <a:rPr lang="pl-PL" smtClean="0"/>
              <a:pPr/>
              <a:t>2015-04-17</a:t>
            </a:fld>
            <a:endParaRPr lang="pl-PL" dirty="0"/>
          </a:p>
        </p:txBody>
      </p:sp>
      <p:sp>
        <p:nvSpPr>
          <p:cNvPr id="3" name="Symbol zastępczy stopki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B156B-59AE-415F-B24B-8756D48BB977}" type="slidenum">
              <a:rPr lang="pl-PL" smtClean="0"/>
              <a:pPr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847874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wa obrazy z podpisam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ymbol zastępczy daty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99945-0A15-4715-AB6C-F5E56CF20F70}" type="datetimeFigureOut">
              <a:rPr lang="pl-PL" smtClean="0"/>
              <a:pPr/>
              <a:t>2015-04-17</a:t>
            </a:fld>
            <a:endParaRPr lang="pl-PL" dirty="0"/>
          </a:p>
        </p:txBody>
      </p:sp>
      <p:sp>
        <p:nvSpPr>
          <p:cNvPr id="7" name="Symbol zastępczy stopki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8" name="Symbol zastępczy numeru slajdu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B156B-59AE-415F-B24B-8756D48BB977}" type="slidenum">
              <a:rPr lang="pl-PL" smtClean="0"/>
              <a:pPr/>
              <a:t>‹#›</a:t>
            </a:fld>
            <a:endParaRPr lang="pl-PL" dirty="0"/>
          </a:p>
        </p:txBody>
      </p:sp>
      <p:grpSp>
        <p:nvGrpSpPr>
          <p:cNvPr id="9" name="Grupa 8"/>
          <p:cNvGrpSpPr/>
          <p:nvPr/>
        </p:nvGrpSpPr>
        <p:grpSpPr>
          <a:xfrm>
            <a:off x="574431" y="724619"/>
            <a:ext cx="5318979" cy="3795623"/>
            <a:chOff x="895350" y="3313113"/>
            <a:chExt cx="3613151" cy="2790825"/>
          </a:xfrm>
          <a:solidFill>
            <a:schemeClr val="tx1">
              <a:lumMod val="50000"/>
            </a:schemeClr>
          </a:solidFill>
        </p:grpSpPr>
        <p:sp>
          <p:nvSpPr>
            <p:cNvPr id="10" name="Dowolny kształt 41"/>
            <p:cNvSpPr>
              <a:spLocks/>
            </p:cNvSpPr>
            <p:nvPr/>
          </p:nvSpPr>
          <p:spPr bwMode="auto">
            <a:xfrm>
              <a:off x="963613" y="3725863"/>
              <a:ext cx="11113" cy="1952625"/>
            </a:xfrm>
            <a:custGeom>
              <a:avLst/>
              <a:gdLst>
                <a:gd name="T0" fmla="*/ 3 w 5"/>
                <a:gd name="T1" fmla="*/ 0 h 868"/>
                <a:gd name="T2" fmla="*/ 4 w 5"/>
                <a:gd name="T3" fmla="*/ 217 h 868"/>
                <a:gd name="T4" fmla="*/ 3 w 5"/>
                <a:gd name="T5" fmla="*/ 326 h 868"/>
                <a:gd name="T6" fmla="*/ 4 w 5"/>
                <a:gd name="T7" fmla="*/ 434 h 868"/>
                <a:gd name="T8" fmla="*/ 4 w 5"/>
                <a:gd name="T9" fmla="*/ 651 h 868"/>
                <a:gd name="T10" fmla="*/ 4 w 5"/>
                <a:gd name="T11" fmla="*/ 760 h 868"/>
                <a:gd name="T12" fmla="*/ 3 w 5"/>
                <a:gd name="T13" fmla="*/ 868 h 868"/>
                <a:gd name="T14" fmla="*/ 2 w 5"/>
                <a:gd name="T15" fmla="*/ 868 h 868"/>
                <a:gd name="T16" fmla="*/ 1 w 5"/>
                <a:gd name="T17" fmla="*/ 760 h 868"/>
                <a:gd name="T18" fmla="*/ 0 w 5"/>
                <a:gd name="T19" fmla="*/ 651 h 868"/>
                <a:gd name="T20" fmla="*/ 1 w 5"/>
                <a:gd name="T21" fmla="*/ 434 h 868"/>
                <a:gd name="T22" fmla="*/ 2 w 5"/>
                <a:gd name="T23" fmla="*/ 326 h 868"/>
                <a:gd name="T24" fmla="*/ 1 w 5"/>
                <a:gd name="T25" fmla="*/ 217 h 868"/>
                <a:gd name="T26" fmla="*/ 2 w 5"/>
                <a:gd name="T27" fmla="*/ 0 h 868"/>
                <a:gd name="T28" fmla="*/ 3 w 5"/>
                <a:gd name="T29" fmla="*/ 0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868">
                  <a:moveTo>
                    <a:pt x="3" y="0"/>
                  </a:moveTo>
                  <a:cubicBezTo>
                    <a:pt x="4" y="73"/>
                    <a:pt x="4" y="145"/>
                    <a:pt x="4" y="217"/>
                  </a:cubicBezTo>
                  <a:cubicBezTo>
                    <a:pt x="4" y="253"/>
                    <a:pt x="3" y="290"/>
                    <a:pt x="3" y="326"/>
                  </a:cubicBezTo>
                  <a:cubicBezTo>
                    <a:pt x="3" y="362"/>
                    <a:pt x="3" y="398"/>
                    <a:pt x="4" y="434"/>
                  </a:cubicBezTo>
                  <a:cubicBezTo>
                    <a:pt x="4" y="507"/>
                    <a:pt x="5" y="579"/>
                    <a:pt x="4" y="651"/>
                  </a:cubicBezTo>
                  <a:cubicBezTo>
                    <a:pt x="5" y="687"/>
                    <a:pt x="4" y="724"/>
                    <a:pt x="4" y="760"/>
                  </a:cubicBezTo>
                  <a:cubicBezTo>
                    <a:pt x="4" y="796"/>
                    <a:pt x="3" y="832"/>
                    <a:pt x="3" y="868"/>
                  </a:cubicBezTo>
                  <a:cubicBezTo>
                    <a:pt x="2" y="868"/>
                    <a:pt x="2" y="868"/>
                    <a:pt x="2" y="868"/>
                  </a:cubicBezTo>
                  <a:cubicBezTo>
                    <a:pt x="2" y="832"/>
                    <a:pt x="1" y="796"/>
                    <a:pt x="1" y="760"/>
                  </a:cubicBezTo>
                  <a:cubicBezTo>
                    <a:pt x="1" y="724"/>
                    <a:pt x="0" y="687"/>
                    <a:pt x="0" y="651"/>
                  </a:cubicBezTo>
                  <a:cubicBezTo>
                    <a:pt x="0" y="579"/>
                    <a:pt x="1" y="507"/>
                    <a:pt x="1" y="434"/>
                  </a:cubicBezTo>
                  <a:cubicBezTo>
                    <a:pt x="2" y="398"/>
                    <a:pt x="2" y="362"/>
                    <a:pt x="2" y="326"/>
                  </a:cubicBezTo>
                  <a:cubicBezTo>
                    <a:pt x="2" y="290"/>
                    <a:pt x="1" y="253"/>
                    <a:pt x="1" y="217"/>
                  </a:cubicBezTo>
                  <a:cubicBezTo>
                    <a:pt x="0" y="145"/>
                    <a:pt x="1" y="73"/>
                    <a:pt x="2" y="0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l-PL" dirty="0"/>
            </a:p>
          </p:txBody>
        </p:sp>
        <p:sp>
          <p:nvSpPr>
            <p:cNvPr id="11" name="Dowolny kształt 42"/>
            <p:cNvSpPr>
              <a:spLocks/>
            </p:cNvSpPr>
            <p:nvPr/>
          </p:nvSpPr>
          <p:spPr bwMode="auto">
            <a:xfrm>
              <a:off x="1350963" y="6038850"/>
              <a:ext cx="2736850" cy="11113"/>
            </a:xfrm>
            <a:custGeom>
              <a:avLst/>
              <a:gdLst>
                <a:gd name="T0" fmla="*/ 0 w 1216"/>
                <a:gd name="T1" fmla="*/ 2 h 5"/>
                <a:gd name="T2" fmla="*/ 304 w 1216"/>
                <a:gd name="T3" fmla="*/ 1 h 5"/>
                <a:gd name="T4" fmla="*/ 456 w 1216"/>
                <a:gd name="T5" fmla="*/ 2 h 5"/>
                <a:gd name="T6" fmla="*/ 608 w 1216"/>
                <a:gd name="T7" fmla="*/ 1 h 5"/>
                <a:gd name="T8" fmla="*/ 912 w 1216"/>
                <a:gd name="T9" fmla="*/ 0 h 5"/>
                <a:gd name="T10" fmla="*/ 1064 w 1216"/>
                <a:gd name="T11" fmla="*/ 1 h 5"/>
                <a:gd name="T12" fmla="*/ 1216 w 1216"/>
                <a:gd name="T13" fmla="*/ 2 h 5"/>
                <a:gd name="T14" fmla="*/ 1216 w 1216"/>
                <a:gd name="T15" fmla="*/ 2 h 5"/>
                <a:gd name="T16" fmla="*/ 1064 w 1216"/>
                <a:gd name="T17" fmla="*/ 4 h 5"/>
                <a:gd name="T18" fmla="*/ 912 w 1216"/>
                <a:gd name="T19" fmla="*/ 4 h 5"/>
                <a:gd name="T20" fmla="*/ 608 w 1216"/>
                <a:gd name="T21" fmla="*/ 3 h 5"/>
                <a:gd name="T22" fmla="*/ 456 w 1216"/>
                <a:gd name="T23" fmla="*/ 3 h 5"/>
                <a:gd name="T24" fmla="*/ 304 w 1216"/>
                <a:gd name="T25" fmla="*/ 4 h 5"/>
                <a:gd name="T26" fmla="*/ 0 w 1216"/>
                <a:gd name="T2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6" h="5">
                  <a:moveTo>
                    <a:pt x="0" y="2"/>
                  </a:moveTo>
                  <a:cubicBezTo>
                    <a:pt x="101" y="1"/>
                    <a:pt x="202" y="0"/>
                    <a:pt x="304" y="1"/>
                  </a:cubicBezTo>
                  <a:cubicBezTo>
                    <a:pt x="354" y="1"/>
                    <a:pt x="405" y="2"/>
                    <a:pt x="456" y="2"/>
                  </a:cubicBezTo>
                  <a:cubicBezTo>
                    <a:pt x="506" y="2"/>
                    <a:pt x="557" y="1"/>
                    <a:pt x="608" y="1"/>
                  </a:cubicBezTo>
                  <a:cubicBezTo>
                    <a:pt x="709" y="1"/>
                    <a:pt x="810" y="0"/>
                    <a:pt x="912" y="0"/>
                  </a:cubicBezTo>
                  <a:cubicBezTo>
                    <a:pt x="962" y="0"/>
                    <a:pt x="1013" y="1"/>
                    <a:pt x="1064" y="1"/>
                  </a:cubicBezTo>
                  <a:cubicBezTo>
                    <a:pt x="1114" y="1"/>
                    <a:pt x="1165" y="1"/>
                    <a:pt x="1216" y="2"/>
                  </a:cubicBezTo>
                  <a:cubicBezTo>
                    <a:pt x="1216" y="2"/>
                    <a:pt x="1216" y="2"/>
                    <a:pt x="1216" y="2"/>
                  </a:cubicBezTo>
                  <a:cubicBezTo>
                    <a:pt x="1165" y="3"/>
                    <a:pt x="1114" y="3"/>
                    <a:pt x="1064" y="4"/>
                  </a:cubicBezTo>
                  <a:cubicBezTo>
                    <a:pt x="1013" y="4"/>
                    <a:pt x="962" y="4"/>
                    <a:pt x="912" y="4"/>
                  </a:cubicBezTo>
                  <a:cubicBezTo>
                    <a:pt x="810" y="5"/>
                    <a:pt x="709" y="4"/>
                    <a:pt x="608" y="3"/>
                  </a:cubicBezTo>
                  <a:cubicBezTo>
                    <a:pt x="557" y="3"/>
                    <a:pt x="506" y="3"/>
                    <a:pt x="456" y="3"/>
                  </a:cubicBezTo>
                  <a:cubicBezTo>
                    <a:pt x="405" y="3"/>
                    <a:pt x="354" y="4"/>
                    <a:pt x="304" y="4"/>
                  </a:cubicBezTo>
                  <a:cubicBezTo>
                    <a:pt x="202" y="4"/>
                    <a:pt x="101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l-PL" dirty="0"/>
            </a:p>
          </p:txBody>
        </p:sp>
        <p:sp>
          <p:nvSpPr>
            <p:cNvPr id="12" name="Dowolny kształt 43"/>
            <p:cNvSpPr>
              <a:spLocks/>
            </p:cNvSpPr>
            <p:nvPr/>
          </p:nvSpPr>
          <p:spPr bwMode="auto">
            <a:xfrm>
              <a:off x="1330325" y="3378200"/>
              <a:ext cx="2743200" cy="11113"/>
            </a:xfrm>
            <a:custGeom>
              <a:avLst/>
              <a:gdLst>
                <a:gd name="T0" fmla="*/ 0 w 1219"/>
                <a:gd name="T1" fmla="*/ 2 h 5"/>
                <a:gd name="T2" fmla="*/ 304 w 1219"/>
                <a:gd name="T3" fmla="*/ 1 h 5"/>
                <a:gd name="T4" fmla="*/ 457 w 1219"/>
                <a:gd name="T5" fmla="*/ 2 h 5"/>
                <a:gd name="T6" fmla="*/ 609 w 1219"/>
                <a:gd name="T7" fmla="*/ 1 h 5"/>
                <a:gd name="T8" fmla="*/ 914 w 1219"/>
                <a:gd name="T9" fmla="*/ 0 h 5"/>
                <a:gd name="T10" fmla="*/ 1067 w 1219"/>
                <a:gd name="T11" fmla="*/ 1 h 5"/>
                <a:gd name="T12" fmla="*/ 1219 w 1219"/>
                <a:gd name="T13" fmla="*/ 2 h 5"/>
                <a:gd name="T14" fmla="*/ 1219 w 1219"/>
                <a:gd name="T15" fmla="*/ 3 h 5"/>
                <a:gd name="T16" fmla="*/ 1067 w 1219"/>
                <a:gd name="T17" fmla="*/ 4 h 5"/>
                <a:gd name="T18" fmla="*/ 914 w 1219"/>
                <a:gd name="T19" fmla="*/ 4 h 5"/>
                <a:gd name="T20" fmla="*/ 609 w 1219"/>
                <a:gd name="T21" fmla="*/ 3 h 5"/>
                <a:gd name="T22" fmla="*/ 457 w 1219"/>
                <a:gd name="T23" fmla="*/ 3 h 5"/>
                <a:gd name="T24" fmla="*/ 304 w 1219"/>
                <a:gd name="T25" fmla="*/ 4 h 5"/>
                <a:gd name="T26" fmla="*/ 0 w 1219"/>
                <a:gd name="T27" fmla="*/ 3 h 5"/>
                <a:gd name="T28" fmla="*/ 0 w 1219"/>
                <a:gd name="T2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9" h="5">
                  <a:moveTo>
                    <a:pt x="0" y="2"/>
                  </a:moveTo>
                  <a:cubicBezTo>
                    <a:pt x="101" y="1"/>
                    <a:pt x="203" y="0"/>
                    <a:pt x="304" y="1"/>
                  </a:cubicBezTo>
                  <a:cubicBezTo>
                    <a:pt x="355" y="1"/>
                    <a:pt x="406" y="2"/>
                    <a:pt x="457" y="2"/>
                  </a:cubicBezTo>
                  <a:cubicBezTo>
                    <a:pt x="508" y="2"/>
                    <a:pt x="559" y="1"/>
                    <a:pt x="609" y="1"/>
                  </a:cubicBezTo>
                  <a:cubicBezTo>
                    <a:pt x="711" y="1"/>
                    <a:pt x="813" y="0"/>
                    <a:pt x="914" y="0"/>
                  </a:cubicBezTo>
                  <a:cubicBezTo>
                    <a:pt x="965" y="0"/>
                    <a:pt x="1016" y="1"/>
                    <a:pt x="1067" y="1"/>
                  </a:cubicBezTo>
                  <a:cubicBezTo>
                    <a:pt x="1117" y="1"/>
                    <a:pt x="1168" y="1"/>
                    <a:pt x="1219" y="2"/>
                  </a:cubicBezTo>
                  <a:cubicBezTo>
                    <a:pt x="1219" y="3"/>
                    <a:pt x="1219" y="3"/>
                    <a:pt x="1219" y="3"/>
                  </a:cubicBezTo>
                  <a:cubicBezTo>
                    <a:pt x="1168" y="3"/>
                    <a:pt x="1117" y="4"/>
                    <a:pt x="1067" y="4"/>
                  </a:cubicBezTo>
                  <a:cubicBezTo>
                    <a:pt x="1016" y="4"/>
                    <a:pt x="965" y="4"/>
                    <a:pt x="914" y="4"/>
                  </a:cubicBezTo>
                  <a:cubicBezTo>
                    <a:pt x="813" y="5"/>
                    <a:pt x="711" y="4"/>
                    <a:pt x="609" y="3"/>
                  </a:cubicBezTo>
                  <a:cubicBezTo>
                    <a:pt x="559" y="3"/>
                    <a:pt x="508" y="3"/>
                    <a:pt x="457" y="3"/>
                  </a:cubicBezTo>
                  <a:cubicBezTo>
                    <a:pt x="406" y="3"/>
                    <a:pt x="355" y="4"/>
                    <a:pt x="304" y="4"/>
                  </a:cubicBezTo>
                  <a:cubicBezTo>
                    <a:pt x="203" y="4"/>
                    <a:pt x="101" y="4"/>
                    <a:pt x="0" y="3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l-PL" dirty="0"/>
            </a:p>
          </p:txBody>
        </p:sp>
        <p:sp>
          <p:nvSpPr>
            <p:cNvPr id="13" name="Dowolny kształt 44"/>
            <p:cNvSpPr>
              <a:spLocks/>
            </p:cNvSpPr>
            <p:nvPr/>
          </p:nvSpPr>
          <p:spPr bwMode="auto">
            <a:xfrm>
              <a:off x="4443413" y="3759200"/>
              <a:ext cx="9525" cy="1919288"/>
            </a:xfrm>
            <a:custGeom>
              <a:avLst/>
              <a:gdLst>
                <a:gd name="T0" fmla="*/ 2 w 4"/>
                <a:gd name="T1" fmla="*/ 853 h 853"/>
                <a:gd name="T2" fmla="*/ 0 w 4"/>
                <a:gd name="T3" fmla="*/ 640 h 853"/>
                <a:gd name="T4" fmla="*/ 1 w 4"/>
                <a:gd name="T5" fmla="*/ 533 h 853"/>
                <a:gd name="T6" fmla="*/ 1 w 4"/>
                <a:gd name="T7" fmla="*/ 427 h 853"/>
                <a:gd name="T8" fmla="*/ 0 w 4"/>
                <a:gd name="T9" fmla="*/ 213 h 853"/>
                <a:gd name="T10" fmla="*/ 0 w 4"/>
                <a:gd name="T11" fmla="*/ 107 h 853"/>
                <a:gd name="T12" fmla="*/ 2 w 4"/>
                <a:gd name="T13" fmla="*/ 0 h 853"/>
                <a:gd name="T14" fmla="*/ 2 w 4"/>
                <a:gd name="T15" fmla="*/ 0 h 853"/>
                <a:gd name="T16" fmla="*/ 3 w 4"/>
                <a:gd name="T17" fmla="*/ 107 h 853"/>
                <a:gd name="T18" fmla="*/ 4 w 4"/>
                <a:gd name="T19" fmla="*/ 213 h 853"/>
                <a:gd name="T20" fmla="*/ 3 w 4"/>
                <a:gd name="T21" fmla="*/ 427 h 853"/>
                <a:gd name="T22" fmla="*/ 2 w 4"/>
                <a:gd name="T23" fmla="*/ 533 h 853"/>
                <a:gd name="T24" fmla="*/ 3 w 4"/>
                <a:gd name="T25" fmla="*/ 640 h 853"/>
                <a:gd name="T26" fmla="*/ 2 w 4"/>
                <a:gd name="T27" fmla="*/ 853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853">
                  <a:moveTo>
                    <a:pt x="2" y="853"/>
                  </a:moveTo>
                  <a:cubicBezTo>
                    <a:pt x="0" y="782"/>
                    <a:pt x="0" y="711"/>
                    <a:pt x="0" y="640"/>
                  </a:cubicBezTo>
                  <a:cubicBezTo>
                    <a:pt x="0" y="604"/>
                    <a:pt x="1" y="569"/>
                    <a:pt x="1" y="533"/>
                  </a:cubicBezTo>
                  <a:cubicBezTo>
                    <a:pt x="1" y="498"/>
                    <a:pt x="1" y="462"/>
                    <a:pt x="1" y="427"/>
                  </a:cubicBezTo>
                  <a:cubicBezTo>
                    <a:pt x="0" y="356"/>
                    <a:pt x="0" y="284"/>
                    <a:pt x="0" y="213"/>
                  </a:cubicBezTo>
                  <a:cubicBezTo>
                    <a:pt x="0" y="178"/>
                    <a:pt x="0" y="142"/>
                    <a:pt x="0" y="107"/>
                  </a:cubicBezTo>
                  <a:cubicBezTo>
                    <a:pt x="1" y="71"/>
                    <a:pt x="1" y="36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36"/>
                    <a:pt x="3" y="71"/>
                    <a:pt x="3" y="107"/>
                  </a:cubicBezTo>
                  <a:cubicBezTo>
                    <a:pt x="4" y="142"/>
                    <a:pt x="4" y="178"/>
                    <a:pt x="4" y="213"/>
                  </a:cubicBezTo>
                  <a:cubicBezTo>
                    <a:pt x="4" y="284"/>
                    <a:pt x="3" y="356"/>
                    <a:pt x="3" y="427"/>
                  </a:cubicBezTo>
                  <a:cubicBezTo>
                    <a:pt x="3" y="462"/>
                    <a:pt x="2" y="498"/>
                    <a:pt x="2" y="533"/>
                  </a:cubicBezTo>
                  <a:cubicBezTo>
                    <a:pt x="3" y="569"/>
                    <a:pt x="3" y="604"/>
                    <a:pt x="3" y="640"/>
                  </a:cubicBezTo>
                  <a:cubicBezTo>
                    <a:pt x="4" y="711"/>
                    <a:pt x="3" y="782"/>
                    <a:pt x="2" y="8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l-PL" dirty="0"/>
            </a:p>
          </p:txBody>
        </p:sp>
        <p:sp>
          <p:nvSpPr>
            <p:cNvPr id="14" name="Dowolny kształt 45"/>
            <p:cNvSpPr>
              <a:spLocks noEditPoints="1"/>
            </p:cNvSpPr>
            <p:nvPr/>
          </p:nvSpPr>
          <p:spPr bwMode="auto">
            <a:xfrm>
              <a:off x="903288" y="5772150"/>
              <a:ext cx="341313" cy="331788"/>
            </a:xfrm>
            <a:custGeom>
              <a:avLst/>
              <a:gdLst>
                <a:gd name="T0" fmla="*/ 127 w 152"/>
                <a:gd name="T1" fmla="*/ 122 h 148"/>
                <a:gd name="T2" fmla="*/ 84 w 152"/>
                <a:gd name="T3" fmla="*/ 134 h 148"/>
                <a:gd name="T4" fmla="*/ 112 w 152"/>
                <a:gd name="T5" fmla="*/ 131 h 148"/>
                <a:gd name="T6" fmla="*/ 48 w 152"/>
                <a:gd name="T7" fmla="*/ 142 h 148"/>
                <a:gd name="T8" fmla="*/ 4 w 152"/>
                <a:gd name="T9" fmla="*/ 95 h 148"/>
                <a:gd name="T10" fmla="*/ 20 w 152"/>
                <a:gd name="T11" fmla="*/ 61 h 148"/>
                <a:gd name="T12" fmla="*/ 26 w 152"/>
                <a:gd name="T13" fmla="*/ 58 h 148"/>
                <a:gd name="T14" fmla="*/ 31 w 152"/>
                <a:gd name="T15" fmla="*/ 23 h 148"/>
                <a:gd name="T16" fmla="*/ 19 w 152"/>
                <a:gd name="T17" fmla="*/ 0 h 148"/>
                <a:gd name="T18" fmla="*/ 33 w 152"/>
                <a:gd name="T19" fmla="*/ 57 h 148"/>
                <a:gd name="T20" fmla="*/ 41 w 152"/>
                <a:gd name="T21" fmla="*/ 63 h 148"/>
                <a:gd name="T22" fmla="*/ 36 w 152"/>
                <a:gd name="T23" fmla="*/ 80 h 148"/>
                <a:gd name="T24" fmla="*/ 26 w 152"/>
                <a:gd name="T25" fmla="*/ 67 h 148"/>
                <a:gd name="T26" fmla="*/ 64 w 152"/>
                <a:gd name="T27" fmla="*/ 132 h 148"/>
                <a:gd name="T28" fmla="*/ 84 w 152"/>
                <a:gd name="T29" fmla="*/ 112 h 148"/>
                <a:gd name="T30" fmla="*/ 77 w 152"/>
                <a:gd name="T31" fmla="*/ 131 h 148"/>
                <a:gd name="T32" fmla="*/ 152 w 152"/>
                <a:gd name="T33" fmla="*/ 129 h 148"/>
                <a:gd name="T34" fmla="*/ 114 w 152"/>
                <a:gd name="T35" fmla="*/ 131 h 148"/>
                <a:gd name="T36" fmla="*/ 127 w 152"/>
                <a:gd name="T37" fmla="*/ 122 h 148"/>
                <a:gd name="T38" fmla="*/ 74 w 152"/>
                <a:gd name="T39" fmla="*/ 128 h 148"/>
                <a:gd name="T40" fmla="*/ 68 w 152"/>
                <a:gd name="T41" fmla="*/ 112 h 148"/>
                <a:gd name="T42" fmla="*/ 66 w 152"/>
                <a:gd name="T43" fmla="*/ 117 h 148"/>
                <a:gd name="T44" fmla="*/ 66 w 152"/>
                <a:gd name="T45" fmla="*/ 125 h 148"/>
                <a:gd name="T46" fmla="*/ 73 w 152"/>
                <a:gd name="T47" fmla="*/ 128 h 148"/>
                <a:gd name="T48" fmla="*/ 74 w 152"/>
                <a:gd name="T49" fmla="*/ 114 h 148"/>
                <a:gd name="T50" fmla="*/ 74 w 152"/>
                <a:gd name="T51" fmla="*/ 128 h 148"/>
                <a:gd name="T52" fmla="*/ 9 w 152"/>
                <a:gd name="T53" fmla="*/ 88 h 148"/>
                <a:gd name="T54" fmla="*/ 56 w 152"/>
                <a:gd name="T55" fmla="*/ 135 h 148"/>
                <a:gd name="T56" fmla="*/ 9 w 152"/>
                <a:gd name="T57" fmla="*/ 88 h 148"/>
                <a:gd name="T58" fmla="*/ 37 w 152"/>
                <a:gd name="T59" fmla="*/ 61 h 148"/>
                <a:gd name="T60" fmla="*/ 31 w 152"/>
                <a:gd name="T61" fmla="*/ 77 h 148"/>
                <a:gd name="T62" fmla="*/ 37 w 152"/>
                <a:gd name="T63" fmla="*/ 61 h 148"/>
                <a:gd name="T64" fmla="*/ 30 w 152"/>
                <a:gd name="T65" fmla="*/ 57 h 148"/>
                <a:gd name="T66" fmla="*/ 33 w 152"/>
                <a:gd name="T67" fmla="*/ 31 h 148"/>
                <a:gd name="T68" fmla="*/ 30 w 152"/>
                <a:gd name="T69" fmla="*/ 57 h 148"/>
                <a:gd name="T70" fmla="*/ 30 w 152"/>
                <a:gd name="T71" fmla="*/ 61 h 148"/>
                <a:gd name="T72" fmla="*/ 30 w 152"/>
                <a:gd name="T73" fmla="*/ 74 h 148"/>
                <a:gd name="T74" fmla="*/ 30 w 152"/>
                <a:gd name="T75" fmla="*/ 6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48">
                  <a:moveTo>
                    <a:pt x="127" y="122"/>
                  </a:moveTo>
                  <a:cubicBezTo>
                    <a:pt x="115" y="118"/>
                    <a:pt x="99" y="137"/>
                    <a:pt x="84" y="134"/>
                  </a:cubicBezTo>
                  <a:cubicBezTo>
                    <a:pt x="92" y="142"/>
                    <a:pt x="106" y="130"/>
                    <a:pt x="112" y="131"/>
                  </a:cubicBezTo>
                  <a:cubicBezTo>
                    <a:pt x="95" y="147"/>
                    <a:pt x="66" y="127"/>
                    <a:pt x="48" y="142"/>
                  </a:cubicBezTo>
                  <a:cubicBezTo>
                    <a:pt x="19" y="142"/>
                    <a:pt x="1" y="123"/>
                    <a:pt x="4" y="95"/>
                  </a:cubicBezTo>
                  <a:cubicBezTo>
                    <a:pt x="6" y="82"/>
                    <a:pt x="19" y="74"/>
                    <a:pt x="20" y="61"/>
                  </a:cubicBezTo>
                  <a:cubicBezTo>
                    <a:pt x="23" y="58"/>
                    <a:pt x="22" y="60"/>
                    <a:pt x="26" y="58"/>
                  </a:cubicBezTo>
                  <a:cubicBezTo>
                    <a:pt x="25" y="45"/>
                    <a:pt x="33" y="34"/>
                    <a:pt x="31" y="23"/>
                  </a:cubicBezTo>
                  <a:cubicBezTo>
                    <a:pt x="30" y="12"/>
                    <a:pt x="19" y="8"/>
                    <a:pt x="19" y="0"/>
                  </a:cubicBezTo>
                  <a:cubicBezTo>
                    <a:pt x="36" y="7"/>
                    <a:pt x="41" y="36"/>
                    <a:pt x="33" y="57"/>
                  </a:cubicBezTo>
                  <a:cubicBezTo>
                    <a:pt x="34" y="60"/>
                    <a:pt x="40" y="59"/>
                    <a:pt x="41" y="63"/>
                  </a:cubicBezTo>
                  <a:cubicBezTo>
                    <a:pt x="43" y="69"/>
                    <a:pt x="40" y="75"/>
                    <a:pt x="36" y="80"/>
                  </a:cubicBezTo>
                  <a:cubicBezTo>
                    <a:pt x="27" y="79"/>
                    <a:pt x="20" y="74"/>
                    <a:pt x="26" y="67"/>
                  </a:cubicBezTo>
                  <a:cubicBezTo>
                    <a:pt x="1" y="88"/>
                    <a:pt x="14" y="148"/>
                    <a:pt x="64" y="132"/>
                  </a:cubicBezTo>
                  <a:cubicBezTo>
                    <a:pt x="54" y="118"/>
                    <a:pt x="73" y="97"/>
                    <a:pt x="84" y="112"/>
                  </a:cubicBezTo>
                  <a:cubicBezTo>
                    <a:pt x="86" y="123"/>
                    <a:pt x="81" y="126"/>
                    <a:pt x="77" y="131"/>
                  </a:cubicBezTo>
                  <a:cubicBezTo>
                    <a:pt x="101" y="137"/>
                    <a:pt x="133" y="102"/>
                    <a:pt x="152" y="129"/>
                  </a:cubicBezTo>
                  <a:cubicBezTo>
                    <a:pt x="143" y="117"/>
                    <a:pt x="124" y="124"/>
                    <a:pt x="114" y="131"/>
                  </a:cubicBezTo>
                  <a:cubicBezTo>
                    <a:pt x="116" y="126"/>
                    <a:pt x="123" y="126"/>
                    <a:pt x="127" y="122"/>
                  </a:cubicBezTo>
                  <a:close/>
                  <a:moveTo>
                    <a:pt x="74" y="128"/>
                  </a:moveTo>
                  <a:cubicBezTo>
                    <a:pt x="91" y="127"/>
                    <a:pt x="78" y="98"/>
                    <a:pt x="68" y="112"/>
                  </a:cubicBezTo>
                  <a:cubicBezTo>
                    <a:pt x="75" y="112"/>
                    <a:pt x="69" y="117"/>
                    <a:pt x="66" y="117"/>
                  </a:cubicBezTo>
                  <a:cubicBezTo>
                    <a:pt x="66" y="119"/>
                    <a:pt x="66" y="122"/>
                    <a:pt x="66" y="125"/>
                  </a:cubicBezTo>
                  <a:cubicBezTo>
                    <a:pt x="68" y="126"/>
                    <a:pt x="69" y="128"/>
                    <a:pt x="73" y="128"/>
                  </a:cubicBezTo>
                  <a:cubicBezTo>
                    <a:pt x="75" y="124"/>
                    <a:pt x="80" y="117"/>
                    <a:pt x="74" y="114"/>
                  </a:cubicBezTo>
                  <a:cubicBezTo>
                    <a:pt x="84" y="115"/>
                    <a:pt x="78" y="125"/>
                    <a:pt x="74" y="128"/>
                  </a:cubicBezTo>
                  <a:close/>
                  <a:moveTo>
                    <a:pt x="9" y="88"/>
                  </a:moveTo>
                  <a:cubicBezTo>
                    <a:pt x="0" y="121"/>
                    <a:pt x="28" y="148"/>
                    <a:pt x="56" y="135"/>
                  </a:cubicBezTo>
                  <a:cubicBezTo>
                    <a:pt x="20" y="145"/>
                    <a:pt x="13" y="115"/>
                    <a:pt x="9" y="88"/>
                  </a:cubicBezTo>
                  <a:close/>
                  <a:moveTo>
                    <a:pt x="37" y="61"/>
                  </a:moveTo>
                  <a:cubicBezTo>
                    <a:pt x="38" y="69"/>
                    <a:pt x="34" y="72"/>
                    <a:pt x="31" y="77"/>
                  </a:cubicBezTo>
                  <a:cubicBezTo>
                    <a:pt x="40" y="78"/>
                    <a:pt x="42" y="66"/>
                    <a:pt x="37" y="61"/>
                  </a:cubicBezTo>
                  <a:close/>
                  <a:moveTo>
                    <a:pt x="30" y="57"/>
                  </a:moveTo>
                  <a:cubicBezTo>
                    <a:pt x="30" y="49"/>
                    <a:pt x="38" y="40"/>
                    <a:pt x="33" y="31"/>
                  </a:cubicBezTo>
                  <a:cubicBezTo>
                    <a:pt x="34" y="41"/>
                    <a:pt x="26" y="49"/>
                    <a:pt x="30" y="57"/>
                  </a:cubicBezTo>
                  <a:close/>
                  <a:moveTo>
                    <a:pt x="30" y="61"/>
                  </a:moveTo>
                  <a:cubicBezTo>
                    <a:pt x="28" y="63"/>
                    <a:pt x="27" y="72"/>
                    <a:pt x="30" y="74"/>
                  </a:cubicBezTo>
                  <a:cubicBezTo>
                    <a:pt x="33" y="70"/>
                    <a:pt x="36" y="63"/>
                    <a:pt x="30" y="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l-PL" dirty="0"/>
            </a:p>
          </p:txBody>
        </p:sp>
        <p:sp>
          <p:nvSpPr>
            <p:cNvPr id="15" name="Dowolny kształt 46"/>
            <p:cNvSpPr>
              <a:spLocks noEditPoints="1"/>
            </p:cNvSpPr>
            <p:nvPr/>
          </p:nvSpPr>
          <p:spPr bwMode="auto">
            <a:xfrm>
              <a:off x="906463" y="5768975"/>
              <a:ext cx="341313" cy="323850"/>
            </a:xfrm>
            <a:custGeom>
              <a:avLst/>
              <a:gdLst>
                <a:gd name="T0" fmla="*/ 2 w 151"/>
                <a:gd name="T1" fmla="*/ 96 h 144"/>
                <a:gd name="T2" fmla="*/ 21 w 151"/>
                <a:gd name="T3" fmla="*/ 59 h 144"/>
                <a:gd name="T4" fmla="*/ 22 w 151"/>
                <a:gd name="T5" fmla="*/ 12 h 144"/>
                <a:gd name="T6" fmla="*/ 32 w 151"/>
                <a:gd name="T7" fmla="*/ 58 h 144"/>
                <a:gd name="T8" fmla="*/ 34 w 151"/>
                <a:gd name="T9" fmla="*/ 81 h 144"/>
                <a:gd name="T10" fmla="*/ 15 w 151"/>
                <a:gd name="T11" fmla="*/ 112 h 144"/>
                <a:gd name="T12" fmla="*/ 73 w 151"/>
                <a:gd name="T13" fmla="*/ 107 h 144"/>
                <a:gd name="T14" fmla="*/ 76 w 151"/>
                <a:gd name="T15" fmla="*/ 131 h 144"/>
                <a:gd name="T16" fmla="*/ 151 w 151"/>
                <a:gd name="T17" fmla="*/ 130 h 144"/>
                <a:gd name="T18" fmla="*/ 110 w 151"/>
                <a:gd name="T19" fmla="*/ 134 h 144"/>
                <a:gd name="T20" fmla="*/ 66 w 151"/>
                <a:gd name="T21" fmla="*/ 138 h 144"/>
                <a:gd name="T22" fmla="*/ 12 w 151"/>
                <a:gd name="T23" fmla="*/ 128 h 144"/>
                <a:gd name="T24" fmla="*/ 86 w 151"/>
                <a:gd name="T25" fmla="*/ 138 h 144"/>
                <a:gd name="T26" fmla="*/ 86 w 151"/>
                <a:gd name="T27" fmla="*/ 134 h 144"/>
                <a:gd name="T28" fmla="*/ 75 w 151"/>
                <a:gd name="T29" fmla="*/ 133 h 144"/>
                <a:gd name="T30" fmla="*/ 77 w 151"/>
                <a:gd name="T31" fmla="*/ 128 h 144"/>
                <a:gd name="T32" fmla="*/ 66 w 151"/>
                <a:gd name="T33" fmla="*/ 128 h 144"/>
                <a:gd name="T34" fmla="*/ 64 w 151"/>
                <a:gd name="T35" fmla="*/ 117 h 144"/>
                <a:gd name="T36" fmla="*/ 65 w 151"/>
                <a:gd name="T37" fmla="*/ 114 h 144"/>
                <a:gd name="T38" fmla="*/ 63 w 151"/>
                <a:gd name="T39" fmla="*/ 133 h 144"/>
                <a:gd name="T40" fmla="*/ 54 w 151"/>
                <a:gd name="T41" fmla="*/ 137 h 144"/>
                <a:gd name="T42" fmla="*/ 7 w 151"/>
                <a:gd name="T43" fmla="*/ 86 h 144"/>
                <a:gd name="T44" fmla="*/ 41 w 151"/>
                <a:gd name="T45" fmla="*/ 139 h 144"/>
                <a:gd name="T46" fmla="*/ 92 w 151"/>
                <a:gd name="T47" fmla="*/ 138 h 144"/>
                <a:gd name="T48" fmla="*/ 41 w 151"/>
                <a:gd name="T49" fmla="*/ 137 h 144"/>
                <a:gd name="T50" fmla="*/ 26 w 151"/>
                <a:gd name="T51" fmla="*/ 65 h 144"/>
                <a:gd name="T52" fmla="*/ 32 w 151"/>
                <a:gd name="T53" fmla="*/ 64 h 144"/>
                <a:gd name="T54" fmla="*/ 26 w 151"/>
                <a:gd name="T55" fmla="*/ 72 h 144"/>
                <a:gd name="T56" fmla="*/ 33 w 151"/>
                <a:gd name="T57" fmla="*/ 80 h 144"/>
                <a:gd name="T58" fmla="*/ 38 w 151"/>
                <a:gd name="T59" fmla="*/ 73 h 144"/>
                <a:gd name="T60" fmla="*/ 28 w 151"/>
                <a:gd name="T61" fmla="*/ 78 h 144"/>
                <a:gd name="T62" fmla="*/ 34 w 151"/>
                <a:gd name="T63" fmla="*/ 61 h 144"/>
                <a:gd name="T64" fmla="*/ 18 w 151"/>
                <a:gd name="T65" fmla="*/ 2 h 144"/>
                <a:gd name="T66" fmla="*/ 31 w 151"/>
                <a:gd name="T67" fmla="*/ 32 h 144"/>
                <a:gd name="T68" fmla="*/ 27 w 151"/>
                <a:gd name="T69" fmla="*/ 58 h 144"/>
                <a:gd name="T70" fmla="*/ 28 w 151"/>
                <a:gd name="T71" fmla="*/ 42 h 144"/>
                <a:gd name="T72" fmla="*/ 21 w 151"/>
                <a:gd name="T73" fmla="*/ 61 h 144"/>
                <a:gd name="T74" fmla="*/ 7 w 151"/>
                <a:gd name="T75" fmla="*/ 86 h 144"/>
                <a:gd name="T76" fmla="*/ 110 w 151"/>
                <a:gd name="T77" fmla="*/ 131 h 144"/>
                <a:gd name="T78" fmla="*/ 121 w 151"/>
                <a:gd name="T79" fmla="*/ 123 h 144"/>
                <a:gd name="T80" fmla="*/ 67 w 151"/>
                <a:gd name="T81" fmla="*/ 127 h 144"/>
                <a:gd name="T82" fmla="*/ 74 w 151"/>
                <a:gd name="T83" fmla="*/ 118 h 144"/>
                <a:gd name="T84" fmla="*/ 64 w 151"/>
                <a:gd name="T85" fmla="*/ 118 h 144"/>
                <a:gd name="T86" fmla="*/ 75 w 151"/>
                <a:gd name="T87" fmla="*/ 118 h 144"/>
                <a:gd name="T88" fmla="*/ 70 w 151"/>
                <a:gd name="T89" fmla="*/ 114 h 144"/>
                <a:gd name="T90" fmla="*/ 79 w 151"/>
                <a:gd name="T91" fmla="*/ 120 h 144"/>
                <a:gd name="T92" fmla="*/ 122 w 151"/>
                <a:gd name="T93" fmla="*/ 122 h 144"/>
                <a:gd name="T94" fmla="*/ 123 w 151"/>
                <a:gd name="T95" fmla="*/ 125 h 144"/>
                <a:gd name="T96" fmla="*/ 122 w 151"/>
                <a:gd name="T97" fmla="*/ 122 h 144"/>
                <a:gd name="T98" fmla="*/ 81 w 151"/>
                <a:gd name="T99" fmla="*/ 114 h 144"/>
                <a:gd name="T100" fmla="*/ 32 w 151"/>
                <a:gd name="T101" fmla="*/ 74 h 144"/>
                <a:gd name="T102" fmla="*/ 28 w 151"/>
                <a:gd name="T103" fmla="*/ 63 h 144"/>
                <a:gd name="T104" fmla="*/ 28 w 151"/>
                <a:gd name="T105" fmla="*/ 63 h 144"/>
                <a:gd name="T106" fmla="*/ 29 w 151"/>
                <a:gd name="T107" fmla="*/ 4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1" h="144">
                  <a:moveTo>
                    <a:pt x="47" y="144"/>
                  </a:moveTo>
                  <a:cubicBezTo>
                    <a:pt x="46" y="144"/>
                    <a:pt x="46" y="144"/>
                    <a:pt x="46" y="144"/>
                  </a:cubicBezTo>
                  <a:cubicBezTo>
                    <a:pt x="32" y="144"/>
                    <a:pt x="19" y="139"/>
                    <a:pt x="11" y="129"/>
                  </a:cubicBezTo>
                  <a:cubicBezTo>
                    <a:pt x="3" y="121"/>
                    <a:pt x="0" y="109"/>
                    <a:pt x="2" y="96"/>
                  </a:cubicBezTo>
                  <a:cubicBezTo>
                    <a:pt x="3" y="90"/>
                    <a:pt x="6" y="84"/>
                    <a:pt x="10" y="79"/>
                  </a:cubicBezTo>
                  <a:cubicBezTo>
                    <a:pt x="13" y="73"/>
                    <a:pt x="17" y="68"/>
                    <a:pt x="1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9" y="60"/>
                    <a:pt x="20" y="59"/>
                    <a:pt x="21" y="59"/>
                  </a:cubicBezTo>
                  <a:cubicBezTo>
                    <a:pt x="21" y="59"/>
                    <a:pt x="22" y="59"/>
                    <a:pt x="23" y="59"/>
                  </a:cubicBezTo>
                  <a:cubicBezTo>
                    <a:pt x="23" y="53"/>
                    <a:pt x="24" y="47"/>
                    <a:pt x="26" y="41"/>
                  </a:cubicBezTo>
                  <a:cubicBezTo>
                    <a:pt x="28" y="35"/>
                    <a:pt x="30" y="30"/>
                    <a:pt x="29" y="24"/>
                  </a:cubicBezTo>
                  <a:cubicBezTo>
                    <a:pt x="28" y="19"/>
                    <a:pt x="25" y="15"/>
                    <a:pt x="22" y="12"/>
                  </a:cubicBezTo>
                  <a:cubicBezTo>
                    <a:pt x="19" y="8"/>
                    <a:pt x="16" y="5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5" y="8"/>
                    <a:pt x="40" y="37"/>
                    <a:pt x="32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7" y="61"/>
                    <a:pt x="39" y="61"/>
                    <a:pt x="40" y="63"/>
                  </a:cubicBezTo>
                  <a:cubicBezTo>
                    <a:pt x="43" y="72"/>
                    <a:pt x="37" y="78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28" y="81"/>
                    <a:pt x="23" y="79"/>
                    <a:pt x="22" y="76"/>
                  </a:cubicBezTo>
                  <a:cubicBezTo>
                    <a:pt x="21" y="75"/>
                    <a:pt x="21" y="73"/>
                    <a:pt x="21" y="71"/>
                  </a:cubicBezTo>
                  <a:cubicBezTo>
                    <a:pt x="12" y="82"/>
                    <a:pt x="10" y="98"/>
                    <a:pt x="15" y="112"/>
                  </a:cubicBezTo>
                  <a:cubicBezTo>
                    <a:pt x="20" y="127"/>
                    <a:pt x="32" y="135"/>
                    <a:pt x="46" y="135"/>
                  </a:cubicBezTo>
                  <a:cubicBezTo>
                    <a:pt x="51" y="135"/>
                    <a:pt x="56" y="134"/>
                    <a:pt x="61" y="133"/>
                  </a:cubicBezTo>
                  <a:cubicBezTo>
                    <a:pt x="58" y="128"/>
                    <a:pt x="57" y="122"/>
                    <a:pt x="60" y="116"/>
                  </a:cubicBezTo>
                  <a:cubicBezTo>
                    <a:pt x="63" y="111"/>
                    <a:pt x="68" y="107"/>
                    <a:pt x="73" y="107"/>
                  </a:cubicBezTo>
                  <a:cubicBezTo>
                    <a:pt x="75" y="107"/>
                    <a:pt x="79" y="108"/>
                    <a:pt x="83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4" y="122"/>
                    <a:pt x="81" y="126"/>
                    <a:pt x="77" y="130"/>
                  </a:cubicBezTo>
                  <a:cubicBezTo>
                    <a:pt x="77" y="130"/>
                    <a:pt x="77" y="131"/>
                    <a:pt x="76" y="131"/>
                  </a:cubicBezTo>
                  <a:cubicBezTo>
                    <a:pt x="78" y="132"/>
                    <a:pt x="80" y="132"/>
                    <a:pt x="82" y="132"/>
                  </a:cubicBezTo>
                  <a:cubicBezTo>
                    <a:pt x="90" y="132"/>
                    <a:pt x="98" y="129"/>
                    <a:pt x="107" y="125"/>
                  </a:cubicBezTo>
                  <a:cubicBezTo>
                    <a:pt x="115" y="122"/>
                    <a:pt x="123" y="119"/>
                    <a:pt x="131" y="119"/>
                  </a:cubicBezTo>
                  <a:cubicBezTo>
                    <a:pt x="139" y="119"/>
                    <a:pt x="146" y="123"/>
                    <a:pt x="151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6" y="127"/>
                    <a:pt x="142" y="124"/>
                    <a:pt x="136" y="124"/>
                  </a:cubicBezTo>
                  <a:cubicBezTo>
                    <a:pt x="126" y="124"/>
                    <a:pt x="115" y="131"/>
                    <a:pt x="112" y="132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05" y="137"/>
                    <a:pt x="99" y="139"/>
                    <a:pt x="90" y="139"/>
                  </a:cubicBezTo>
                  <a:cubicBezTo>
                    <a:pt x="86" y="139"/>
                    <a:pt x="82" y="139"/>
                    <a:pt x="78" y="139"/>
                  </a:cubicBezTo>
                  <a:cubicBezTo>
                    <a:pt x="74" y="138"/>
                    <a:pt x="70" y="138"/>
                    <a:pt x="66" y="138"/>
                  </a:cubicBezTo>
                  <a:cubicBezTo>
                    <a:pt x="58" y="138"/>
                    <a:pt x="52" y="140"/>
                    <a:pt x="47" y="144"/>
                  </a:cubicBezTo>
                  <a:close/>
                  <a:moveTo>
                    <a:pt x="7" y="86"/>
                  </a:moveTo>
                  <a:cubicBezTo>
                    <a:pt x="5" y="89"/>
                    <a:pt x="4" y="93"/>
                    <a:pt x="3" y="96"/>
                  </a:cubicBezTo>
                  <a:cubicBezTo>
                    <a:pt x="2" y="109"/>
                    <a:pt x="5" y="120"/>
                    <a:pt x="12" y="128"/>
                  </a:cubicBezTo>
                  <a:cubicBezTo>
                    <a:pt x="20" y="137"/>
                    <a:pt x="32" y="142"/>
                    <a:pt x="46" y="142"/>
                  </a:cubicBezTo>
                  <a:cubicBezTo>
                    <a:pt x="51" y="138"/>
                    <a:pt x="57" y="136"/>
                    <a:pt x="66" y="136"/>
                  </a:cubicBezTo>
                  <a:cubicBezTo>
                    <a:pt x="70" y="136"/>
                    <a:pt x="74" y="137"/>
                    <a:pt x="78" y="137"/>
                  </a:cubicBezTo>
                  <a:cubicBezTo>
                    <a:pt x="81" y="137"/>
                    <a:pt x="83" y="138"/>
                    <a:pt x="86" y="138"/>
                  </a:cubicBezTo>
                  <a:cubicBezTo>
                    <a:pt x="84" y="137"/>
                    <a:pt x="83" y="136"/>
                    <a:pt x="81" y="135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3" y="134"/>
                    <a:pt x="84" y="134"/>
                    <a:pt x="86" y="134"/>
                  </a:cubicBezTo>
                  <a:cubicBezTo>
                    <a:pt x="92" y="134"/>
                    <a:pt x="99" y="131"/>
                    <a:pt x="105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97" y="131"/>
                    <a:pt x="89" y="133"/>
                    <a:pt x="82" y="133"/>
                  </a:cubicBezTo>
                  <a:cubicBezTo>
                    <a:pt x="79" y="133"/>
                    <a:pt x="77" y="133"/>
                    <a:pt x="75" y="133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5" y="131"/>
                    <a:pt x="76" y="130"/>
                    <a:pt x="76" y="129"/>
                  </a:cubicBezTo>
                  <a:cubicBezTo>
                    <a:pt x="77" y="129"/>
                    <a:pt x="77" y="128"/>
                    <a:pt x="77" y="128"/>
                  </a:cubicBezTo>
                  <a:cubicBezTo>
                    <a:pt x="76" y="129"/>
                    <a:pt x="74" y="130"/>
                    <a:pt x="72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8" y="130"/>
                    <a:pt x="67" y="129"/>
                    <a:pt x="66" y="128"/>
                  </a:cubicBezTo>
                  <a:cubicBezTo>
                    <a:pt x="65" y="128"/>
                    <a:pt x="64" y="127"/>
                    <a:pt x="63" y="127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6" y="117"/>
                    <a:pt x="68" y="115"/>
                    <a:pt x="68" y="114"/>
                  </a:cubicBezTo>
                  <a:cubicBezTo>
                    <a:pt x="68" y="114"/>
                    <a:pt x="68" y="114"/>
                    <a:pt x="66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0"/>
                    <a:pt x="69" y="109"/>
                    <a:pt x="71" y="109"/>
                  </a:cubicBezTo>
                  <a:cubicBezTo>
                    <a:pt x="67" y="110"/>
                    <a:pt x="64" y="113"/>
                    <a:pt x="62" y="117"/>
                  </a:cubicBezTo>
                  <a:cubicBezTo>
                    <a:pt x="59" y="122"/>
                    <a:pt x="59" y="128"/>
                    <a:pt x="63" y="133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59" y="135"/>
                    <a:pt x="56" y="136"/>
                    <a:pt x="54" y="136"/>
                  </a:cubicBezTo>
                  <a:cubicBezTo>
                    <a:pt x="54" y="137"/>
                    <a:pt x="54" y="137"/>
                    <a:pt x="54" y="137"/>
                  </a:cubicBezTo>
                  <a:cubicBezTo>
                    <a:pt x="49" y="139"/>
                    <a:pt x="44" y="140"/>
                    <a:pt x="39" y="140"/>
                  </a:cubicBezTo>
                  <a:cubicBezTo>
                    <a:pt x="29" y="140"/>
                    <a:pt x="19" y="135"/>
                    <a:pt x="13" y="127"/>
                  </a:cubicBezTo>
                  <a:cubicBezTo>
                    <a:pt x="5" y="116"/>
                    <a:pt x="2" y="103"/>
                    <a:pt x="6" y="89"/>
                  </a:cubicBezTo>
                  <a:lnTo>
                    <a:pt x="7" y="86"/>
                  </a:lnTo>
                  <a:close/>
                  <a:moveTo>
                    <a:pt x="7" y="93"/>
                  </a:moveTo>
                  <a:cubicBezTo>
                    <a:pt x="4" y="105"/>
                    <a:pt x="7" y="117"/>
                    <a:pt x="14" y="126"/>
                  </a:cubicBezTo>
                  <a:cubicBezTo>
                    <a:pt x="21" y="135"/>
                    <a:pt x="3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16" y="139"/>
                    <a:pt x="10" y="113"/>
                    <a:pt x="7" y="93"/>
                  </a:cubicBezTo>
                  <a:close/>
                  <a:moveTo>
                    <a:pt x="108" y="133"/>
                  </a:moveTo>
                  <a:cubicBezTo>
                    <a:pt x="106" y="133"/>
                    <a:pt x="104" y="134"/>
                    <a:pt x="102" y="135"/>
                  </a:cubicBezTo>
                  <a:cubicBezTo>
                    <a:pt x="99" y="136"/>
                    <a:pt x="95" y="137"/>
                    <a:pt x="92" y="138"/>
                  </a:cubicBezTo>
                  <a:cubicBezTo>
                    <a:pt x="99" y="138"/>
                    <a:pt x="104" y="136"/>
                    <a:pt x="108" y="133"/>
                  </a:cubicBezTo>
                  <a:close/>
                  <a:moveTo>
                    <a:pt x="7" y="86"/>
                  </a:moveTo>
                  <a:cubicBezTo>
                    <a:pt x="7" y="89"/>
                    <a:pt x="7" y="89"/>
                    <a:pt x="7" y="89"/>
                  </a:cubicBezTo>
                  <a:cubicBezTo>
                    <a:pt x="12" y="114"/>
                    <a:pt x="17" y="137"/>
                    <a:pt x="41" y="137"/>
                  </a:cubicBezTo>
                  <a:cubicBezTo>
                    <a:pt x="43" y="137"/>
                    <a:pt x="45" y="137"/>
                    <a:pt x="48" y="137"/>
                  </a:cubicBezTo>
                  <a:cubicBezTo>
                    <a:pt x="32" y="137"/>
                    <a:pt x="19" y="128"/>
                    <a:pt x="13" y="113"/>
                  </a:cubicBezTo>
                  <a:cubicBezTo>
                    <a:pt x="7" y="96"/>
                    <a:pt x="12" y="77"/>
                    <a:pt x="23" y="67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3"/>
                    <a:pt x="27" y="62"/>
                    <a:pt x="27" y="62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1" y="63"/>
                    <a:pt x="32" y="64"/>
                  </a:cubicBezTo>
                  <a:cubicBezTo>
                    <a:pt x="33" y="68"/>
                    <a:pt x="30" y="73"/>
                    <a:pt x="29" y="75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7" y="75"/>
                    <a:pt x="26" y="74"/>
                    <a:pt x="26" y="72"/>
                  </a:cubicBezTo>
                  <a:cubicBezTo>
                    <a:pt x="25" y="70"/>
                    <a:pt x="26" y="68"/>
                    <a:pt x="26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2" y="71"/>
                    <a:pt x="22" y="73"/>
                    <a:pt x="23" y="75"/>
                  </a:cubicBezTo>
                  <a:cubicBezTo>
                    <a:pt x="24" y="78"/>
                    <a:pt x="28" y="80"/>
                    <a:pt x="33" y="80"/>
                  </a:cubicBezTo>
                  <a:cubicBezTo>
                    <a:pt x="36" y="77"/>
                    <a:pt x="41" y="71"/>
                    <a:pt x="39" y="64"/>
                  </a:cubicBezTo>
                  <a:cubicBezTo>
                    <a:pt x="38" y="63"/>
                    <a:pt x="37" y="62"/>
                    <a:pt x="35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8" y="64"/>
                    <a:pt x="39" y="69"/>
                    <a:pt x="38" y="73"/>
                  </a:cubicBezTo>
                  <a:cubicBezTo>
                    <a:pt x="36" y="77"/>
                    <a:pt x="34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29" y="7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30" y="75"/>
                    <a:pt x="31" y="74"/>
                  </a:cubicBezTo>
                  <a:cubicBezTo>
                    <a:pt x="33" y="71"/>
                    <a:pt x="35" y="68"/>
                    <a:pt x="34" y="6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1"/>
                    <a:pt x="31" y="60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8" y="39"/>
                    <a:pt x="34" y="10"/>
                    <a:pt x="18" y="2"/>
                  </a:cubicBezTo>
                  <a:cubicBezTo>
                    <a:pt x="18" y="5"/>
                    <a:pt x="20" y="8"/>
                    <a:pt x="23" y="11"/>
                  </a:cubicBezTo>
                  <a:cubicBezTo>
                    <a:pt x="26" y="14"/>
                    <a:pt x="29" y="18"/>
                    <a:pt x="30" y="24"/>
                  </a:cubicBezTo>
                  <a:cubicBezTo>
                    <a:pt x="30" y="26"/>
                    <a:pt x="30" y="28"/>
                    <a:pt x="30" y="30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5" y="38"/>
                    <a:pt x="33" y="44"/>
                    <a:pt x="31" y="49"/>
                  </a:cubicBezTo>
                  <a:cubicBezTo>
                    <a:pt x="30" y="52"/>
                    <a:pt x="29" y="55"/>
                    <a:pt x="29" y="58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3"/>
                    <a:pt x="26" y="49"/>
                    <a:pt x="28" y="44"/>
                  </a:cubicBezTo>
                  <a:cubicBezTo>
                    <a:pt x="29" y="40"/>
                    <a:pt x="31" y="36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5"/>
                    <a:pt x="29" y="38"/>
                    <a:pt x="28" y="42"/>
                  </a:cubicBezTo>
                  <a:cubicBezTo>
                    <a:pt x="26" y="47"/>
                    <a:pt x="24" y="53"/>
                    <a:pt x="24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3" y="61"/>
                    <a:pt x="22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0" y="61"/>
                    <a:pt x="20" y="61"/>
                    <a:pt x="19" y="62"/>
                  </a:cubicBezTo>
                  <a:cubicBezTo>
                    <a:pt x="18" y="69"/>
                    <a:pt x="14" y="74"/>
                    <a:pt x="11" y="79"/>
                  </a:cubicBezTo>
                  <a:cubicBezTo>
                    <a:pt x="10" y="82"/>
                    <a:pt x="8" y="84"/>
                    <a:pt x="7" y="86"/>
                  </a:cubicBezTo>
                  <a:close/>
                  <a:moveTo>
                    <a:pt x="85" y="136"/>
                  </a:moveTo>
                  <a:cubicBezTo>
                    <a:pt x="86" y="136"/>
                    <a:pt x="87" y="137"/>
                    <a:pt x="89" y="137"/>
                  </a:cubicBezTo>
                  <a:cubicBezTo>
                    <a:pt x="93" y="137"/>
                    <a:pt x="97" y="135"/>
                    <a:pt x="101" y="133"/>
                  </a:cubicBezTo>
                  <a:cubicBezTo>
                    <a:pt x="105" y="132"/>
                    <a:pt x="108" y="131"/>
                    <a:pt x="110" y="131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3" y="129"/>
                    <a:pt x="116" y="127"/>
                    <a:pt x="118" y="126"/>
                  </a:cubicBezTo>
                  <a:cubicBezTo>
                    <a:pt x="120" y="125"/>
                    <a:pt x="122" y="125"/>
                    <a:pt x="123" y="124"/>
                  </a:cubicBezTo>
                  <a:cubicBezTo>
                    <a:pt x="122" y="124"/>
                    <a:pt x="122" y="123"/>
                    <a:pt x="121" y="123"/>
                  </a:cubicBezTo>
                  <a:cubicBezTo>
                    <a:pt x="117" y="123"/>
                    <a:pt x="111" y="126"/>
                    <a:pt x="106" y="129"/>
                  </a:cubicBezTo>
                  <a:cubicBezTo>
                    <a:pt x="99" y="132"/>
                    <a:pt x="92" y="136"/>
                    <a:pt x="85" y="136"/>
                  </a:cubicBezTo>
                  <a:close/>
                  <a:moveTo>
                    <a:pt x="64" y="126"/>
                  </a:moveTo>
                  <a:cubicBezTo>
                    <a:pt x="65" y="126"/>
                    <a:pt x="66" y="126"/>
                    <a:pt x="67" y="127"/>
                  </a:cubicBezTo>
                  <a:cubicBezTo>
                    <a:pt x="68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0" y="128"/>
                    <a:pt x="71" y="128"/>
                    <a:pt x="71" y="127"/>
                  </a:cubicBezTo>
                  <a:cubicBezTo>
                    <a:pt x="72" y="125"/>
                    <a:pt x="75" y="121"/>
                    <a:pt x="74" y="118"/>
                  </a:cubicBezTo>
                  <a:cubicBezTo>
                    <a:pt x="74" y="117"/>
                    <a:pt x="73" y="116"/>
                    <a:pt x="72" y="115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6"/>
                    <a:pt x="67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lnTo>
                    <a:pt x="64" y="126"/>
                  </a:lnTo>
                  <a:close/>
                  <a:moveTo>
                    <a:pt x="75" y="116"/>
                  </a:moveTo>
                  <a:cubicBezTo>
                    <a:pt x="75" y="117"/>
                    <a:pt x="75" y="117"/>
                    <a:pt x="75" y="118"/>
                  </a:cubicBezTo>
                  <a:cubicBezTo>
                    <a:pt x="76" y="121"/>
                    <a:pt x="74" y="125"/>
                    <a:pt x="72" y="128"/>
                  </a:cubicBezTo>
                  <a:cubicBezTo>
                    <a:pt x="75" y="126"/>
                    <a:pt x="77" y="121"/>
                    <a:pt x="77" y="118"/>
                  </a:cubicBezTo>
                  <a:cubicBezTo>
                    <a:pt x="76" y="118"/>
                    <a:pt x="76" y="117"/>
                    <a:pt x="75" y="116"/>
                  </a:cubicBezTo>
                  <a:close/>
                  <a:moveTo>
                    <a:pt x="70" y="114"/>
                  </a:moveTo>
                  <a:cubicBezTo>
                    <a:pt x="72" y="114"/>
                    <a:pt x="72" y="114"/>
                    <a:pt x="72" y="114"/>
                  </a:cubicBezTo>
                  <a:cubicBezTo>
                    <a:pt x="76" y="115"/>
                    <a:pt x="78" y="117"/>
                    <a:pt x="78" y="118"/>
                  </a:cubicBezTo>
                  <a:cubicBezTo>
                    <a:pt x="79" y="121"/>
                    <a:pt x="77" y="125"/>
                    <a:pt x="74" y="128"/>
                  </a:cubicBezTo>
                  <a:cubicBezTo>
                    <a:pt x="79" y="126"/>
                    <a:pt x="79" y="122"/>
                    <a:pt x="79" y="120"/>
                  </a:cubicBezTo>
                  <a:cubicBezTo>
                    <a:pt x="79" y="116"/>
                    <a:pt x="76" y="110"/>
                    <a:pt x="72" y="110"/>
                  </a:cubicBezTo>
                  <a:cubicBezTo>
                    <a:pt x="71" y="110"/>
                    <a:pt x="69" y="111"/>
                    <a:pt x="68" y="113"/>
                  </a:cubicBezTo>
                  <a:cubicBezTo>
                    <a:pt x="69" y="113"/>
                    <a:pt x="69" y="113"/>
                    <a:pt x="70" y="114"/>
                  </a:cubicBezTo>
                  <a:close/>
                  <a:moveTo>
                    <a:pt x="122" y="122"/>
                  </a:moveTo>
                  <a:cubicBezTo>
                    <a:pt x="123" y="122"/>
                    <a:pt x="124" y="122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4"/>
                    <a:pt x="124" y="125"/>
                    <a:pt x="123" y="125"/>
                  </a:cubicBezTo>
                  <a:cubicBezTo>
                    <a:pt x="127" y="124"/>
                    <a:pt x="131" y="123"/>
                    <a:pt x="136" y="123"/>
                  </a:cubicBezTo>
                  <a:cubicBezTo>
                    <a:pt x="139" y="123"/>
                    <a:pt x="141" y="123"/>
                    <a:pt x="143" y="124"/>
                  </a:cubicBezTo>
                  <a:cubicBezTo>
                    <a:pt x="140" y="122"/>
                    <a:pt x="136" y="121"/>
                    <a:pt x="131" y="121"/>
                  </a:cubicBezTo>
                  <a:cubicBezTo>
                    <a:pt x="128" y="121"/>
                    <a:pt x="125" y="121"/>
                    <a:pt x="122" y="122"/>
                  </a:cubicBezTo>
                  <a:close/>
                  <a:moveTo>
                    <a:pt x="72" y="109"/>
                  </a:moveTo>
                  <a:cubicBezTo>
                    <a:pt x="77" y="109"/>
                    <a:pt x="81" y="115"/>
                    <a:pt x="81" y="120"/>
                  </a:cubicBezTo>
                  <a:cubicBezTo>
                    <a:pt x="81" y="121"/>
                    <a:pt x="81" y="122"/>
                    <a:pt x="81" y="123"/>
                  </a:cubicBezTo>
                  <a:cubicBezTo>
                    <a:pt x="82" y="121"/>
                    <a:pt x="82" y="118"/>
                    <a:pt x="81" y="114"/>
                  </a:cubicBezTo>
                  <a:cubicBezTo>
                    <a:pt x="79" y="110"/>
                    <a:pt x="75" y="108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lose/>
                  <a:moveTo>
                    <a:pt x="36" y="65"/>
                  </a:moveTo>
                  <a:cubicBezTo>
                    <a:pt x="36" y="69"/>
                    <a:pt x="34" y="72"/>
                    <a:pt x="32" y="74"/>
                  </a:cubicBezTo>
                  <a:cubicBezTo>
                    <a:pt x="32" y="75"/>
                    <a:pt x="31" y="76"/>
                    <a:pt x="31" y="77"/>
                  </a:cubicBezTo>
                  <a:cubicBezTo>
                    <a:pt x="34" y="77"/>
                    <a:pt x="36" y="74"/>
                    <a:pt x="36" y="73"/>
                  </a:cubicBezTo>
                  <a:cubicBezTo>
                    <a:pt x="37" y="70"/>
                    <a:pt x="37" y="67"/>
                    <a:pt x="36" y="65"/>
                  </a:cubicBezTo>
                  <a:close/>
                  <a:moveTo>
                    <a:pt x="28" y="63"/>
                  </a:moveTo>
                  <a:cubicBezTo>
                    <a:pt x="27" y="65"/>
                    <a:pt x="27" y="69"/>
                    <a:pt x="27" y="72"/>
                  </a:cubicBezTo>
                  <a:cubicBezTo>
                    <a:pt x="27" y="73"/>
                    <a:pt x="28" y="73"/>
                    <a:pt x="28" y="74"/>
                  </a:cubicBezTo>
                  <a:cubicBezTo>
                    <a:pt x="30" y="71"/>
                    <a:pt x="32" y="67"/>
                    <a:pt x="31" y="65"/>
                  </a:cubicBezTo>
                  <a:cubicBezTo>
                    <a:pt x="30" y="64"/>
                    <a:pt x="30" y="63"/>
                    <a:pt x="28" y="63"/>
                  </a:cubicBezTo>
                  <a:close/>
                  <a:moveTo>
                    <a:pt x="32" y="36"/>
                  </a:moveTo>
                  <a:cubicBezTo>
                    <a:pt x="31" y="39"/>
                    <a:pt x="30" y="42"/>
                    <a:pt x="29" y="44"/>
                  </a:cubicBezTo>
                  <a:cubicBezTo>
                    <a:pt x="28" y="48"/>
                    <a:pt x="27" y="51"/>
                    <a:pt x="28" y="55"/>
                  </a:cubicBezTo>
                  <a:cubicBezTo>
                    <a:pt x="28" y="53"/>
                    <a:pt x="29" y="51"/>
                    <a:pt x="29" y="49"/>
                  </a:cubicBezTo>
                  <a:cubicBezTo>
                    <a:pt x="31" y="45"/>
                    <a:pt x="32" y="41"/>
                    <a:pt x="32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l-PL" dirty="0"/>
            </a:p>
          </p:txBody>
        </p:sp>
        <p:sp>
          <p:nvSpPr>
            <p:cNvPr id="16" name="Dowolny kształt 47"/>
            <p:cNvSpPr>
              <a:spLocks noEditPoints="1"/>
            </p:cNvSpPr>
            <p:nvPr/>
          </p:nvSpPr>
          <p:spPr bwMode="auto">
            <a:xfrm>
              <a:off x="895350" y="3316288"/>
              <a:ext cx="363538" cy="328613"/>
            </a:xfrm>
            <a:custGeom>
              <a:avLst/>
              <a:gdLst>
                <a:gd name="T0" fmla="*/ 50 w 161"/>
                <a:gd name="T1" fmla="*/ 8 h 146"/>
                <a:gd name="T2" fmla="*/ 60 w 161"/>
                <a:gd name="T3" fmla="*/ 25 h 146"/>
                <a:gd name="T4" fmla="*/ 54 w 161"/>
                <a:gd name="T5" fmla="*/ 17 h 146"/>
                <a:gd name="T6" fmla="*/ 63 w 161"/>
                <a:gd name="T7" fmla="*/ 34 h 146"/>
                <a:gd name="T8" fmla="*/ 49 w 161"/>
                <a:gd name="T9" fmla="*/ 37 h 146"/>
                <a:gd name="T10" fmla="*/ 41 w 161"/>
                <a:gd name="T11" fmla="*/ 13 h 146"/>
                <a:gd name="T12" fmla="*/ 16 w 161"/>
                <a:gd name="T13" fmla="*/ 62 h 146"/>
                <a:gd name="T14" fmla="*/ 34 w 161"/>
                <a:gd name="T15" fmla="*/ 92 h 146"/>
                <a:gd name="T16" fmla="*/ 27 w 161"/>
                <a:gd name="T17" fmla="*/ 146 h 146"/>
                <a:gd name="T18" fmla="*/ 33 w 161"/>
                <a:gd name="T19" fmla="*/ 104 h 146"/>
                <a:gd name="T20" fmla="*/ 26 w 161"/>
                <a:gd name="T21" fmla="*/ 102 h 146"/>
                <a:gd name="T22" fmla="*/ 30 w 161"/>
                <a:gd name="T23" fmla="*/ 101 h 146"/>
                <a:gd name="T24" fmla="*/ 4 w 161"/>
                <a:gd name="T25" fmla="*/ 60 h 146"/>
                <a:gd name="T26" fmla="*/ 41 w 161"/>
                <a:gd name="T27" fmla="*/ 10 h 146"/>
                <a:gd name="T28" fmla="*/ 51 w 161"/>
                <a:gd name="T29" fmla="*/ 4 h 146"/>
                <a:gd name="T30" fmla="*/ 145 w 161"/>
                <a:gd name="T31" fmla="*/ 13 h 146"/>
                <a:gd name="T32" fmla="*/ 142 w 161"/>
                <a:gd name="T33" fmla="*/ 0 h 146"/>
                <a:gd name="T34" fmla="*/ 141 w 161"/>
                <a:gd name="T35" fmla="*/ 33 h 146"/>
                <a:gd name="T36" fmla="*/ 50 w 161"/>
                <a:gd name="T37" fmla="*/ 8 h 146"/>
                <a:gd name="T38" fmla="*/ 137 w 161"/>
                <a:gd name="T39" fmla="*/ 31 h 146"/>
                <a:gd name="T40" fmla="*/ 148 w 161"/>
                <a:gd name="T41" fmla="*/ 16 h 146"/>
                <a:gd name="T42" fmla="*/ 70 w 161"/>
                <a:gd name="T43" fmla="*/ 8 h 146"/>
                <a:gd name="T44" fmla="*/ 137 w 161"/>
                <a:gd name="T45" fmla="*/ 31 h 146"/>
                <a:gd name="T46" fmla="*/ 26 w 161"/>
                <a:gd name="T47" fmla="*/ 84 h 146"/>
                <a:gd name="T48" fmla="*/ 22 w 161"/>
                <a:gd name="T49" fmla="*/ 16 h 146"/>
                <a:gd name="T50" fmla="*/ 26 w 161"/>
                <a:gd name="T51" fmla="*/ 84 h 146"/>
                <a:gd name="T52" fmla="*/ 57 w 161"/>
                <a:gd name="T53" fmla="*/ 28 h 146"/>
                <a:gd name="T54" fmla="*/ 46 w 161"/>
                <a:gd name="T55" fmla="*/ 16 h 146"/>
                <a:gd name="T56" fmla="*/ 57 w 161"/>
                <a:gd name="T57" fmla="*/ 28 h 146"/>
                <a:gd name="T58" fmla="*/ 57 w 161"/>
                <a:gd name="T59" fmla="*/ 31 h 146"/>
                <a:gd name="T60" fmla="*/ 46 w 161"/>
                <a:gd name="T61" fmla="*/ 28 h 146"/>
                <a:gd name="T62" fmla="*/ 57 w 161"/>
                <a:gd name="T63" fmla="*/ 3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1" h="146">
                  <a:moveTo>
                    <a:pt x="50" y="8"/>
                  </a:moveTo>
                  <a:cubicBezTo>
                    <a:pt x="55" y="14"/>
                    <a:pt x="53" y="20"/>
                    <a:pt x="60" y="25"/>
                  </a:cubicBezTo>
                  <a:cubicBezTo>
                    <a:pt x="62" y="23"/>
                    <a:pt x="58" y="18"/>
                    <a:pt x="54" y="17"/>
                  </a:cubicBezTo>
                  <a:cubicBezTo>
                    <a:pt x="64" y="13"/>
                    <a:pt x="65" y="25"/>
                    <a:pt x="63" y="34"/>
                  </a:cubicBezTo>
                  <a:cubicBezTo>
                    <a:pt x="59" y="36"/>
                    <a:pt x="55" y="37"/>
                    <a:pt x="49" y="37"/>
                  </a:cubicBezTo>
                  <a:cubicBezTo>
                    <a:pt x="43" y="31"/>
                    <a:pt x="43" y="19"/>
                    <a:pt x="41" y="13"/>
                  </a:cubicBezTo>
                  <a:cubicBezTo>
                    <a:pt x="14" y="14"/>
                    <a:pt x="9" y="41"/>
                    <a:pt x="16" y="62"/>
                  </a:cubicBezTo>
                  <a:cubicBezTo>
                    <a:pt x="19" y="72"/>
                    <a:pt x="30" y="81"/>
                    <a:pt x="34" y="92"/>
                  </a:cubicBezTo>
                  <a:cubicBezTo>
                    <a:pt x="41" y="111"/>
                    <a:pt x="38" y="129"/>
                    <a:pt x="27" y="146"/>
                  </a:cubicBezTo>
                  <a:cubicBezTo>
                    <a:pt x="28" y="137"/>
                    <a:pt x="39" y="121"/>
                    <a:pt x="33" y="104"/>
                  </a:cubicBezTo>
                  <a:cubicBezTo>
                    <a:pt x="31" y="102"/>
                    <a:pt x="29" y="102"/>
                    <a:pt x="26" y="102"/>
                  </a:cubicBezTo>
                  <a:cubicBezTo>
                    <a:pt x="26" y="100"/>
                    <a:pt x="28" y="101"/>
                    <a:pt x="30" y="101"/>
                  </a:cubicBezTo>
                  <a:cubicBezTo>
                    <a:pt x="28" y="89"/>
                    <a:pt x="7" y="79"/>
                    <a:pt x="4" y="60"/>
                  </a:cubicBezTo>
                  <a:cubicBezTo>
                    <a:pt x="1" y="34"/>
                    <a:pt x="12" y="6"/>
                    <a:pt x="41" y="10"/>
                  </a:cubicBezTo>
                  <a:cubicBezTo>
                    <a:pt x="45" y="9"/>
                    <a:pt x="47" y="5"/>
                    <a:pt x="51" y="4"/>
                  </a:cubicBezTo>
                  <a:cubicBezTo>
                    <a:pt x="86" y="1"/>
                    <a:pt x="128" y="46"/>
                    <a:pt x="145" y="13"/>
                  </a:cubicBezTo>
                  <a:cubicBezTo>
                    <a:pt x="146" y="6"/>
                    <a:pt x="144" y="3"/>
                    <a:pt x="142" y="0"/>
                  </a:cubicBezTo>
                  <a:cubicBezTo>
                    <a:pt x="161" y="2"/>
                    <a:pt x="149" y="29"/>
                    <a:pt x="141" y="33"/>
                  </a:cubicBezTo>
                  <a:cubicBezTo>
                    <a:pt x="111" y="47"/>
                    <a:pt x="71" y="4"/>
                    <a:pt x="50" y="8"/>
                  </a:cubicBezTo>
                  <a:close/>
                  <a:moveTo>
                    <a:pt x="137" y="31"/>
                  </a:moveTo>
                  <a:cubicBezTo>
                    <a:pt x="142" y="29"/>
                    <a:pt x="151" y="17"/>
                    <a:pt x="148" y="16"/>
                  </a:cubicBezTo>
                  <a:cubicBezTo>
                    <a:pt x="130" y="43"/>
                    <a:pt x="93" y="14"/>
                    <a:pt x="70" y="8"/>
                  </a:cubicBezTo>
                  <a:cubicBezTo>
                    <a:pt x="87" y="21"/>
                    <a:pt x="105" y="33"/>
                    <a:pt x="137" y="31"/>
                  </a:cubicBezTo>
                  <a:close/>
                  <a:moveTo>
                    <a:pt x="26" y="84"/>
                  </a:moveTo>
                  <a:cubicBezTo>
                    <a:pt x="10" y="71"/>
                    <a:pt x="7" y="27"/>
                    <a:pt x="22" y="16"/>
                  </a:cubicBezTo>
                  <a:cubicBezTo>
                    <a:pt x="0" y="29"/>
                    <a:pt x="5" y="78"/>
                    <a:pt x="26" y="84"/>
                  </a:cubicBezTo>
                  <a:close/>
                  <a:moveTo>
                    <a:pt x="57" y="28"/>
                  </a:moveTo>
                  <a:cubicBezTo>
                    <a:pt x="55" y="22"/>
                    <a:pt x="53" y="16"/>
                    <a:pt x="46" y="16"/>
                  </a:cubicBezTo>
                  <a:cubicBezTo>
                    <a:pt x="46" y="23"/>
                    <a:pt x="50" y="27"/>
                    <a:pt x="57" y="28"/>
                  </a:cubicBezTo>
                  <a:close/>
                  <a:moveTo>
                    <a:pt x="57" y="31"/>
                  </a:moveTo>
                  <a:cubicBezTo>
                    <a:pt x="51" y="33"/>
                    <a:pt x="49" y="24"/>
                    <a:pt x="46" y="28"/>
                  </a:cubicBezTo>
                  <a:cubicBezTo>
                    <a:pt x="47" y="31"/>
                    <a:pt x="56" y="40"/>
                    <a:pt x="57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l-PL" dirty="0"/>
            </a:p>
          </p:txBody>
        </p:sp>
        <p:sp>
          <p:nvSpPr>
            <p:cNvPr id="17" name="Dowolny kształt 48"/>
            <p:cNvSpPr>
              <a:spLocks noEditPoints="1"/>
            </p:cNvSpPr>
            <p:nvPr/>
          </p:nvSpPr>
          <p:spPr bwMode="auto">
            <a:xfrm>
              <a:off x="903288" y="3313113"/>
              <a:ext cx="336550" cy="338138"/>
            </a:xfrm>
            <a:custGeom>
              <a:avLst/>
              <a:gdLst>
                <a:gd name="T0" fmla="*/ 81 w 150"/>
                <a:gd name="T1" fmla="*/ 22 h 150"/>
                <a:gd name="T2" fmla="*/ 52 w 150"/>
                <a:gd name="T3" fmla="*/ 17 h 150"/>
                <a:gd name="T4" fmla="*/ 60 w 150"/>
                <a:gd name="T5" fmla="*/ 35 h 150"/>
                <a:gd name="T6" fmla="*/ 45 w 150"/>
                <a:gd name="T7" fmla="*/ 39 h 150"/>
                <a:gd name="T8" fmla="*/ 39 w 150"/>
                <a:gd name="T9" fmla="*/ 20 h 150"/>
                <a:gd name="T10" fmla="*/ 14 w 150"/>
                <a:gd name="T11" fmla="*/ 63 h 150"/>
                <a:gd name="T12" fmla="*/ 25 w 150"/>
                <a:gd name="T13" fmla="*/ 148 h 150"/>
                <a:gd name="T14" fmla="*/ 26 w 150"/>
                <a:gd name="T15" fmla="*/ 137 h 150"/>
                <a:gd name="T16" fmla="*/ 23 w 150"/>
                <a:gd name="T17" fmla="*/ 104 h 150"/>
                <a:gd name="T18" fmla="*/ 26 w 150"/>
                <a:gd name="T19" fmla="*/ 101 h 150"/>
                <a:gd name="T20" fmla="*/ 1 w 150"/>
                <a:gd name="T21" fmla="*/ 61 h 150"/>
                <a:gd name="T22" fmla="*/ 38 w 150"/>
                <a:gd name="T23" fmla="*/ 10 h 150"/>
                <a:gd name="T24" fmla="*/ 91 w 150"/>
                <a:gd name="T25" fmla="*/ 16 h 150"/>
                <a:gd name="T26" fmla="*/ 139 w 150"/>
                <a:gd name="T27" fmla="*/ 2 h 150"/>
                <a:gd name="T28" fmla="*/ 150 w 150"/>
                <a:gd name="T29" fmla="*/ 12 h 150"/>
                <a:gd name="T30" fmla="*/ 82 w 150"/>
                <a:gd name="T31" fmla="*/ 20 h 150"/>
                <a:gd name="T32" fmla="*/ 141 w 150"/>
                <a:gd name="T33" fmla="*/ 2 h 150"/>
                <a:gd name="T34" fmla="*/ 143 w 150"/>
                <a:gd name="T35" fmla="*/ 14 h 150"/>
                <a:gd name="T36" fmla="*/ 44 w 150"/>
                <a:gd name="T37" fmla="*/ 9 h 150"/>
                <a:gd name="T38" fmla="*/ 38 w 150"/>
                <a:gd name="T39" fmla="*/ 12 h 150"/>
                <a:gd name="T40" fmla="*/ 2 w 150"/>
                <a:gd name="T41" fmla="*/ 60 h 150"/>
                <a:gd name="T42" fmla="*/ 28 w 150"/>
                <a:gd name="T43" fmla="*/ 102 h 150"/>
                <a:gd name="T44" fmla="*/ 30 w 150"/>
                <a:gd name="T45" fmla="*/ 104 h 150"/>
                <a:gd name="T46" fmla="*/ 32 w 150"/>
                <a:gd name="T47" fmla="*/ 116 h 150"/>
                <a:gd name="T48" fmla="*/ 31 w 150"/>
                <a:gd name="T49" fmla="*/ 93 h 150"/>
                <a:gd name="T50" fmla="*/ 11 w 150"/>
                <a:gd name="T51" fmla="*/ 61 h 150"/>
                <a:gd name="T52" fmla="*/ 23 w 150"/>
                <a:gd name="T53" fmla="*/ 85 h 150"/>
                <a:gd name="T54" fmla="*/ 19 w 150"/>
                <a:gd name="T55" fmla="*/ 17 h 150"/>
                <a:gd name="T56" fmla="*/ 39 w 150"/>
                <a:gd name="T57" fmla="*/ 13 h 150"/>
                <a:gd name="T58" fmla="*/ 42 w 150"/>
                <a:gd name="T59" fmla="*/ 29 h 150"/>
                <a:gd name="T60" fmla="*/ 48 w 150"/>
                <a:gd name="T61" fmla="*/ 29 h 150"/>
                <a:gd name="T62" fmla="*/ 55 w 150"/>
                <a:gd name="T63" fmla="*/ 32 h 150"/>
                <a:gd name="T64" fmla="*/ 42 w 150"/>
                <a:gd name="T65" fmla="*/ 30 h 150"/>
                <a:gd name="T66" fmla="*/ 60 w 150"/>
                <a:gd name="T67" fmla="*/ 27 h 150"/>
                <a:gd name="T68" fmla="*/ 58 w 150"/>
                <a:gd name="T69" fmla="*/ 25 h 150"/>
                <a:gd name="T70" fmla="*/ 56 w 150"/>
                <a:gd name="T71" fmla="*/ 27 h 150"/>
                <a:gd name="T72" fmla="*/ 50 w 150"/>
                <a:gd name="T73" fmla="*/ 18 h 150"/>
                <a:gd name="T74" fmla="*/ 45 w 150"/>
                <a:gd name="T75" fmla="*/ 9 h 150"/>
                <a:gd name="T76" fmla="*/ 57 w 150"/>
                <a:gd name="T77" fmla="*/ 25 h 150"/>
                <a:gd name="T78" fmla="*/ 53 w 150"/>
                <a:gd name="T79" fmla="*/ 33 h 150"/>
                <a:gd name="T80" fmla="*/ 44 w 150"/>
                <a:gd name="T81" fmla="*/ 29 h 150"/>
                <a:gd name="T82" fmla="*/ 8 w 150"/>
                <a:gd name="T83" fmla="*/ 46 h 150"/>
                <a:gd name="T84" fmla="*/ 146 w 150"/>
                <a:gd name="T85" fmla="*/ 18 h 150"/>
                <a:gd name="T86" fmla="*/ 134 w 150"/>
                <a:gd name="T87" fmla="*/ 33 h 150"/>
                <a:gd name="T88" fmla="*/ 67 w 150"/>
                <a:gd name="T89" fmla="*/ 9 h 150"/>
                <a:gd name="T90" fmla="*/ 145 w 150"/>
                <a:gd name="T91" fmla="*/ 16 h 150"/>
                <a:gd name="T92" fmla="*/ 133 w 150"/>
                <a:gd name="T93" fmla="*/ 31 h 150"/>
                <a:gd name="T94" fmla="*/ 71 w 150"/>
                <a:gd name="T95" fmla="*/ 11 h 150"/>
                <a:gd name="T96" fmla="*/ 54 w 150"/>
                <a:gd name="T97" fmla="*/ 30 h 150"/>
                <a:gd name="T98" fmla="*/ 43 w 150"/>
                <a:gd name="T99" fmla="*/ 16 h 150"/>
                <a:gd name="T100" fmla="*/ 43 w 150"/>
                <a:gd name="T101" fmla="*/ 1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0" h="150">
                  <a:moveTo>
                    <a:pt x="150" y="12"/>
                  </a:moveTo>
                  <a:cubicBezTo>
                    <a:pt x="150" y="20"/>
                    <a:pt x="143" y="32"/>
                    <a:pt x="138" y="34"/>
                  </a:cubicBezTo>
                  <a:cubicBezTo>
                    <a:pt x="120" y="43"/>
                    <a:pt x="99" y="32"/>
                    <a:pt x="81" y="22"/>
                  </a:cubicBezTo>
                  <a:cubicBezTo>
                    <a:pt x="69" y="15"/>
                    <a:pt x="57" y="9"/>
                    <a:pt x="48" y="10"/>
                  </a:cubicBezTo>
                  <a:cubicBezTo>
                    <a:pt x="50" y="12"/>
                    <a:pt x="51" y="15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4" y="16"/>
                    <a:pt x="56" y="16"/>
                    <a:pt x="58" y="17"/>
                  </a:cubicBezTo>
                  <a:cubicBezTo>
                    <a:pt x="61" y="19"/>
                    <a:pt x="61" y="24"/>
                    <a:pt x="61" y="27"/>
                  </a:cubicBezTo>
                  <a:cubicBezTo>
                    <a:pt x="61" y="30"/>
                    <a:pt x="61" y="33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38"/>
                    <a:pt x="52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1" y="34"/>
                    <a:pt x="40" y="26"/>
                    <a:pt x="39" y="20"/>
                  </a:cubicBezTo>
                  <a:cubicBezTo>
                    <a:pt x="39" y="18"/>
                    <a:pt x="38" y="16"/>
                    <a:pt x="38" y="14"/>
                  </a:cubicBezTo>
                  <a:cubicBezTo>
                    <a:pt x="21" y="15"/>
                    <a:pt x="11" y="27"/>
                    <a:pt x="11" y="47"/>
                  </a:cubicBezTo>
                  <a:cubicBezTo>
                    <a:pt x="11" y="52"/>
                    <a:pt x="12" y="58"/>
                    <a:pt x="14" y="63"/>
                  </a:cubicBezTo>
                  <a:cubicBezTo>
                    <a:pt x="15" y="68"/>
                    <a:pt x="18" y="72"/>
                    <a:pt x="22" y="77"/>
                  </a:cubicBezTo>
                  <a:cubicBezTo>
                    <a:pt x="26" y="82"/>
                    <a:pt x="30" y="87"/>
                    <a:pt x="32" y="93"/>
                  </a:cubicBezTo>
                  <a:cubicBezTo>
                    <a:pt x="39" y="111"/>
                    <a:pt x="36" y="130"/>
                    <a:pt x="25" y="148"/>
                  </a:cubicBezTo>
                  <a:cubicBezTo>
                    <a:pt x="23" y="150"/>
                    <a:pt x="23" y="150"/>
                    <a:pt x="23" y="150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4" y="144"/>
                    <a:pt x="25" y="141"/>
                    <a:pt x="26" y="137"/>
                  </a:cubicBezTo>
                  <a:cubicBezTo>
                    <a:pt x="28" y="131"/>
                    <a:pt x="31" y="123"/>
                    <a:pt x="31" y="116"/>
                  </a:cubicBezTo>
                  <a:cubicBezTo>
                    <a:pt x="31" y="112"/>
                    <a:pt x="30" y="108"/>
                    <a:pt x="29" y="105"/>
                  </a:cubicBezTo>
                  <a:cubicBezTo>
                    <a:pt x="28" y="104"/>
                    <a:pt x="26" y="104"/>
                    <a:pt x="23" y="10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2" y="103"/>
                    <a:pt x="22" y="103"/>
                    <a:pt x="22" y="103"/>
                  </a:cubicBezTo>
                  <a:cubicBezTo>
                    <a:pt x="22" y="101"/>
                    <a:pt x="24" y="101"/>
                    <a:pt x="26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5" y="97"/>
                    <a:pt x="21" y="93"/>
                    <a:pt x="17" y="88"/>
                  </a:cubicBezTo>
                  <a:cubicBezTo>
                    <a:pt x="10" y="81"/>
                    <a:pt x="2" y="72"/>
                    <a:pt x="1" y="61"/>
                  </a:cubicBezTo>
                  <a:cubicBezTo>
                    <a:pt x="0" y="58"/>
                    <a:pt x="0" y="55"/>
                    <a:pt x="0" y="52"/>
                  </a:cubicBezTo>
                  <a:cubicBezTo>
                    <a:pt x="0" y="37"/>
                    <a:pt x="5" y="24"/>
                    <a:pt x="13" y="17"/>
                  </a:cubicBezTo>
                  <a:cubicBezTo>
                    <a:pt x="20" y="11"/>
                    <a:pt x="28" y="9"/>
                    <a:pt x="38" y="10"/>
                  </a:cubicBezTo>
                  <a:cubicBezTo>
                    <a:pt x="40" y="10"/>
                    <a:pt x="41" y="9"/>
                    <a:pt x="43" y="7"/>
                  </a:cubicBezTo>
                  <a:cubicBezTo>
                    <a:pt x="44" y="6"/>
                    <a:pt x="46" y="5"/>
                    <a:pt x="48" y="4"/>
                  </a:cubicBezTo>
                  <a:cubicBezTo>
                    <a:pt x="62" y="3"/>
                    <a:pt x="77" y="9"/>
                    <a:pt x="91" y="16"/>
                  </a:cubicBezTo>
                  <a:cubicBezTo>
                    <a:pt x="113" y="25"/>
                    <a:pt x="131" y="33"/>
                    <a:pt x="141" y="13"/>
                  </a:cubicBezTo>
                  <a:cubicBezTo>
                    <a:pt x="142" y="12"/>
                    <a:pt x="142" y="11"/>
                    <a:pt x="142" y="10"/>
                  </a:cubicBezTo>
                  <a:cubicBezTo>
                    <a:pt x="142" y="7"/>
                    <a:pt x="140" y="4"/>
                    <a:pt x="139" y="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6" y="1"/>
                    <a:pt x="150" y="5"/>
                    <a:pt x="150" y="12"/>
                  </a:cubicBezTo>
                  <a:close/>
                  <a:moveTo>
                    <a:pt x="45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56" y="7"/>
                    <a:pt x="68" y="13"/>
                    <a:pt x="82" y="20"/>
                  </a:cubicBezTo>
                  <a:cubicBezTo>
                    <a:pt x="100" y="30"/>
                    <a:pt x="120" y="41"/>
                    <a:pt x="138" y="33"/>
                  </a:cubicBezTo>
                  <a:cubicBezTo>
                    <a:pt x="142" y="31"/>
                    <a:pt x="148" y="20"/>
                    <a:pt x="148" y="12"/>
                  </a:cubicBezTo>
                  <a:cubicBezTo>
                    <a:pt x="148" y="8"/>
                    <a:pt x="147" y="3"/>
                    <a:pt x="141" y="2"/>
                  </a:cubicBezTo>
                  <a:cubicBezTo>
                    <a:pt x="142" y="4"/>
                    <a:pt x="143" y="7"/>
                    <a:pt x="143" y="10"/>
                  </a:cubicBezTo>
                  <a:cubicBezTo>
                    <a:pt x="143" y="11"/>
                    <a:pt x="143" y="13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32" y="35"/>
                    <a:pt x="112" y="26"/>
                    <a:pt x="91" y="17"/>
                  </a:cubicBezTo>
                  <a:cubicBezTo>
                    <a:pt x="76" y="11"/>
                    <a:pt x="62" y="5"/>
                    <a:pt x="48" y="6"/>
                  </a:cubicBezTo>
                  <a:cubicBezTo>
                    <a:pt x="46" y="6"/>
                    <a:pt x="45" y="7"/>
                    <a:pt x="44" y="9"/>
                  </a:cubicBezTo>
                  <a:cubicBezTo>
                    <a:pt x="42" y="10"/>
                    <a:pt x="41" y="11"/>
                    <a:pt x="39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0"/>
                    <a:pt x="20" y="13"/>
                    <a:pt x="14" y="18"/>
                  </a:cubicBezTo>
                  <a:cubicBezTo>
                    <a:pt x="6" y="25"/>
                    <a:pt x="2" y="37"/>
                    <a:pt x="2" y="52"/>
                  </a:cubicBezTo>
                  <a:cubicBezTo>
                    <a:pt x="2" y="55"/>
                    <a:pt x="2" y="58"/>
                    <a:pt x="2" y="60"/>
                  </a:cubicBezTo>
                  <a:cubicBezTo>
                    <a:pt x="4" y="72"/>
                    <a:pt x="11" y="80"/>
                    <a:pt x="18" y="87"/>
                  </a:cubicBezTo>
                  <a:cubicBezTo>
                    <a:pt x="23" y="92"/>
                    <a:pt x="27" y="97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3"/>
                    <a:pt x="29" y="103"/>
                    <a:pt x="30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8"/>
                    <a:pt x="32" y="112"/>
                    <a:pt x="32" y="116"/>
                  </a:cubicBezTo>
                  <a:cubicBezTo>
                    <a:pt x="32" y="124"/>
                    <a:pt x="30" y="131"/>
                    <a:pt x="28" y="138"/>
                  </a:cubicBezTo>
                  <a:cubicBezTo>
                    <a:pt x="27" y="140"/>
                    <a:pt x="26" y="141"/>
                    <a:pt x="26" y="143"/>
                  </a:cubicBezTo>
                  <a:cubicBezTo>
                    <a:pt x="35" y="127"/>
                    <a:pt x="37" y="110"/>
                    <a:pt x="31" y="93"/>
                  </a:cubicBezTo>
                  <a:cubicBezTo>
                    <a:pt x="28" y="88"/>
                    <a:pt x="25" y="83"/>
                    <a:pt x="21" y="78"/>
                  </a:cubicBezTo>
                  <a:cubicBezTo>
                    <a:pt x="17" y="73"/>
                    <a:pt x="14" y="69"/>
                    <a:pt x="12" y="64"/>
                  </a:cubicBezTo>
                  <a:cubicBezTo>
                    <a:pt x="12" y="63"/>
                    <a:pt x="12" y="62"/>
                    <a:pt x="11" y="61"/>
                  </a:cubicBezTo>
                  <a:cubicBezTo>
                    <a:pt x="13" y="71"/>
                    <a:pt x="17" y="79"/>
                    <a:pt x="23" y="84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0" y="82"/>
                    <a:pt x="4" y="64"/>
                    <a:pt x="4" y="49"/>
                  </a:cubicBezTo>
                  <a:cubicBezTo>
                    <a:pt x="4" y="34"/>
                    <a:pt x="9" y="21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21"/>
                    <a:pt x="12" y="28"/>
                    <a:pt x="10" y="37"/>
                  </a:cubicBezTo>
                  <a:cubicBezTo>
                    <a:pt x="13" y="22"/>
                    <a:pt x="23" y="14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8"/>
                    <a:pt x="40" y="20"/>
                  </a:cubicBezTo>
                  <a:cubicBezTo>
                    <a:pt x="41" y="23"/>
                    <a:pt x="41" y="26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8"/>
                    <a:pt x="44" y="27"/>
                    <a:pt x="44" y="27"/>
                  </a:cubicBezTo>
                  <a:cubicBezTo>
                    <a:pt x="46" y="27"/>
                    <a:pt x="47" y="28"/>
                    <a:pt x="48" y="29"/>
                  </a:cubicBezTo>
                  <a:cubicBezTo>
                    <a:pt x="50" y="31"/>
                    <a:pt x="52" y="32"/>
                    <a:pt x="54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5"/>
                    <a:pt x="53" y="36"/>
                    <a:pt x="52" y="37"/>
                  </a:cubicBezTo>
                  <a:cubicBezTo>
                    <a:pt x="48" y="38"/>
                    <a:pt x="43" y="32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3"/>
                    <a:pt x="44" y="35"/>
                    <a:pt x="46" y="37"/>
                  </a:cubicBezTo>
                  <a:cubicBezTo>
                    <a:pt x="52" y="38"/>
                    <a:pt x="56" y="37"/>
                    <a:pt x="59" y="35"/>
                  </a:cubicBezTo>
                  <a:cubicBezTo>
                    <a:pt x="60" y="32"/>
                    <a:pt x="60" y="30"/>
                    <a:pt x="60" y="27"/>
                  </a:cubicBezTo>
                  <a:cubicBezTo>
                    <a:pt x="60" y="23"/>
                    <a:pt x="59" y="20"/>
                    <a:pt x="57" y="18"/>
                  </a:cubicBezTo>
                  <a:cubicBezTo>
                    <a:pt x="56" y="18"/>
                    <a:pt x="55" y="18"/>
                    <a:pt x="53" y="18"/>
                  </a:cubicBezTo>
                  <a:cubicBezTo>
                    <a:pt x="56" y="19"/>
                    <a:pt x="58" y="22"/>
                    <a:pt x="58" y="25"/>
                  </a:cubicBezTo>
                  <a:cubicBezTo>
                    <a:pt x="58" y="26"/>
                    <a:pt x="58" y="26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3" y="24"/>
                    <a:pt x="52" y="21"/>
                    <a:pt x="51" y="19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5"/>
                    <a:pt x="49" y="12"/>
                    <a:pt x="46" y="10"/>
                  </a:cubicBezTo>
                  <a:lnTo>
                    <a:pt x="45" y="9"/>
                  </a:lnTo>
                  <a:close/>
                  <a:moveTo>
                    <a:pt x="57" y="25"/>
                  </a:moveTo>
                  <a:cubicBezTo>
                    <a:pt x="57" y="24"/>
                    <a:pt x="55" y="21"/>
                    <a:pt x="53" y="19"/>
                  </a:cubicBezTo>
                  <a:cubicBezTo>
                    <a:pt x="53" y="21"/>
                    <a:pt x="54" y="23"/>
                    <a:pt x="57" y="25"/>
                  </a:cubicBezTo>
                  <a:close/>
                  <a:moveTo>
                    <a:pt x="44" y="29"/>
                  </a:moveTo>
                  <a:cubicBezTo>
                    <a:pt x="45" y="32"/>
                    <a:pt x="49" y="36"/>
                    <a:pt x="51" y="35"/>
                  </a:cubicBezTo>
                  <a:cubicBezTo>
                    <a:pt x="52" y="35"/>
                    <a:pt x="53" y="34"/>
                    <a:pt x="53" y="33"/>
                  </a:cubicBezTo>
                  <a:cubicBezTo>
                    <a:pt x="51" y="33"/>
                    <a:pt x="49" y="32"/>
                    <a:pt x="47" y="30"/>
                  </a:cubicBezTo>
                  <a:cubicBezTo>
                    <a:pt x="46" y="30"/>
                    <a:pt x="45" y="29"/>
                    <a:pt x="45" y="29"/>
                  </a:cubicBezTo>
                  <a:cubicBezTo>
                    <a:pt x="44" y="29"/>
                    <a:pt x="44" y="29"/>
                    <a:pt x="44" y="29"/>
                  </a:cubicBezTo>
                  <a:close/>
                  <a:moveTo>
                    <a:pt x="5" y="49"/>
                  </a:moveTo>
                  <a:cubicBezTo>
                    <a:pt x="5" y="62"/>
                    <a:pt x="10" y="77"/>
                    <a:pt x="19" y="82"/>
                  </a:cubicBezTo>
                  <a:cubicBezTo>
                    <a:pt x="12" y="74"/>
                    <a:pt x="8" y="58"/>
                    <a:pt x="8" y="46"/>
                  </a:cubicBezTo>
                  <a:cubicBezTo>
                    <a:pt x="8" y="36"/>
                    <a:pt x="10" y="28"/>
                    <a:pt x="13" y="22"/>
                  </a:cubicBezTo>
                  <a:cubicBezTo>
                    <a:pt x="8" y="29"/>
                    <a:pt x="5" y="38"/>
                    <a:pt x="5" y="49"/>
                  </a:cubicBezTo>
                  <a:close/>
                  <a:moveTo>
                    <a:pt x="146" y="18"/>
                  </a:moveTo>
                  <a:cubicBezTo>
                    <a:pt x="146" y="18"/>
                    <a:pt x="146" y="18"/>
                    <a:pt x="146" y="18"/>
                  </a:cubicBezTo>
                  <a:cubicBezTo>
                    <a:pt x="146" y="21"/>
                    <a:pt x="139" y="31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03" y="35"/>
                    <a:pt x="85" y="24"/>
                    <a:pt x="66" y="1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3" y="10"/>
                    <a:pt x="80" y="13"/>
                    <a:pt x="88" y="17"/>
                  </a:cubicBezTo>
                  <a:cubicBezTo>
                    <a:pt x="108" y="26"/>
                    <a:pt x="131" y="36"/>
                    <a:pt x="144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6" y="16"/>
                    <a:pt x="146" y="16"/>
                    <a:pt x="146" y="18"/>
                  </a:cubicBezTo>
                  <a:close/>
                  <a:moveTo>
                    <a:pt x="133" y="31"/>
                  </a:moveTo>
                  <a:cubicBezTo>
                    <a:pt x="138" y="29"/>
                    <a:pt x="144" y="21"/>
                    <a:pt x="145" y="18"/>
                  </a:cubicBezTo>
                  <a:cubicBezTo>
                    <a:pt x="131" y="37"/>
                    <a:pt x="108" y="27"/>
                    <a:pt x="87" y="18"/>
                  </a:cubicBezTo>
                  <a:cubicBezTo>
                    <a:pt x="81" y="15"/>
                    <a:pt x="76" y="13"/>
                    <a:pt x="71" y="11"/>
                  </a:cubicBezTo>
                  <a:cubicBezTo>
                    <a:pt x="88" y="23"/>
                    <a:pt x="105" y="33"/>
                    <a:pt x="133" y="31"/>
                  </a:cubicBezTo>
                  <a:close/>
                  <a:moveTo>
                    <a:pt x="55" y="30"/>
                  </a:moveTo>
                  <a:cubicBezTo>
                    <a:pt x="54" y="30"/>
                    <a:pt x="54" y="30"/>
                    <a:pt x="54" y="30"/>
                  </a:cubicBezTo>
                  <a:cubicBezTo>
                    <a:pt x="47" y="29"/>
                    <a:pt x="42" y="25"/>
                    <a:pt x="42" y="17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17"/>
                    <a:pt x="53" y="23"/>
                    <a:pt x="55" y="29"/>
                  </a:cubicBezTo>
                  <a:lnTo>
                    <a:pt x="55" y="30"/>
                  </a:lnTo>
                  <a:close/>
                  <a:moveTo>
                    <a:pt x="43" y="17"/>
                  </a:moveTo>
                  <a:cubicBezTo>
                    <a:pt x="44" y="24"/>
                    <a:pt x="47" y="27"/>
                    <a:pt x="53" y="28"/>
                  </a:cubicBezTo>
                  <a:cubicBezTo>
                    <a:pt x="51" y="23"/>
                    <a:pt x="49" y="19"/>
                    <a:pt x="43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l-PL" dirty="0"/>
            </a:p>
          </p:txBody>
        </p:sp>
        <p:sp>
          <p:nvSpPr>
            <p:cNvPr id="18" name="Dowolny kształt 49"/>
            <p:cNvSpPr>
              <a:spLocks noEditPoints="1"/>
            </p:cNvSpPr>
            <p:nvPr/>
          </p:nvSpPr>
          <p:spPr bwMode="auto">
            <a:xfrm>
              <a:off x="4162425" y="3344863"/>
              <a:ext cx="334963" cy="328613"/>
            </a:xfrm>
            <a:custGeom>
              <a:avLst/>
              <a:gdLst>
                <a:gd name="T0" fmla="*/ 61 w 149"/>
                <a:gd name="T1" fmla="*/ 17 h 146"/>
                <a:gd name="T2" fmla="*/ 70 w 149"/>
                <a:gd name="T3" fmla="*/ 13 h 146"/>
                <a:gd name="T4" fmla="*/ 67 w 149"/>
                <a:gd name="T5" fmla="*/ 22 h 146"/>
                <a:gd name="T6" fmla="*/ 71 w 149"/>
                <a:gd name="T7" fmla="*/ 8 h 146"/>
                <a:gd name="T8" fmla="*/ 77 w 149"/>
                <a:gd name="T9" fmla="*/ 20 h 146"/>
                <a:gd name="T10" fmla="*/ 146 w 149"/>
                <a:gd name="T11" fmla="*/ 39 h 146"/>
                <a:gd name="T12" fmla="*/ 125 w 149"/>
                <a:gd name="T13" fmla="*/ 103 h 146"/>
                <a:gd name="T14" fmla="*/ 146 w 149"/>
                <a:gd name="T15" fmla="*/ 99 h 146"/>
                <a:gd name="T16" fmla="*/ 148 w 149"/>
                <a:gd name="T17" fmla="*/ 120 h 146"/>
                <a:gd name="T18" fmla="*/ 129 w 149"/>
                <a:gd name="T19" fmla="*/ 119 h 146"/>
                <a:gd name="T20" fmla="*/ 141 w 149"/>
                <a:gd name="T21" fmla="*/ 143 h 146"/>
                <a:gd name="T22" fmla="*/ 124 w 149"/>
                <a:gd name="T23" fmla="*/ 108 h 146"/>
                <a:gd name="T24" fmla="*/ 121 w 149"/>
                <a:gd name="T25" fmla="*/ 76 h 146"/>
                <a:gd name="T26" fmla="*/ 132 w 149"/>
                <a:gd name="T27" fmla="*/ 18 h 146"/>
                <a:gd name="T28" fmla="*/ 46 w 149"/>
                <a:gd name="T29" fmla="*/ 31 h 146"/>
                <a:gd name="T30" fmla="*/ 0 w 149"/>
                <a:gd name="T31" fmla="*/ 27 h 146"/>
                <a:gd name="T32" fmla="*/ 60 w 149"/>
                <a:gd name="T33" fmla="*/ 24 h 146"/>
                <a:gd name="T34" fmla="*/ 58 w 149"/>
                <a:gd name="T35" fmla="*/ 11 h 146"/>
                <a:gd name="T36" fmla="*/ 68 w 149"/>
                <a:gd name="T37" fmla="*/ 8 h 146"/>
                <a:gd name="T38" fmla="*/ 61 w 149"/>
                <a:gd name="T39" fmla="*/ 17 h 146"/>
                <a:gd name="T40" fmla="*/ 58 w 149"/>
                <a:gd name="T41" fmla="*/ 27 h 146"/>
                <a:gd name="T42" fmla="*/ 31 w 149"/>
                <a:gd name="T43" fmla="*/ 25 h 146"/>
                <a:gd name="T44" fmla="*/ 58 w 149"/>
                <a:gd name="T45" fmla="*/ 27 h 146"/>
                <a:gd name="T46" fmla="*/ 101 w 149"/>
                <a:gd name="T47" fmla="*/ 11 h 146"/>
                <a:gd name="T48" fmla="*/ 88 w 149"/>
                <a:gd name="T49" fmla="*/ 20 h 146"/>
                <a:gd name="T50" fmla="*/ 101 w 149"/>
                <a:gd name="T51" fmla="*/ 11 h 146"/>
                <a:gd name="T52" fmla="*/ 142 w 149"/>
                <a:gd name="T53" fmla="*/ 32 h 146"/>
                <a:gd name="T54" fmla="*/ 141 w 149"/>
                <a:gd name="T55" fmla="*/ 34 h 146"/>
                <a:gd name="T56" fmla="*/ 122 w 149"/>
                <a:gd name="T57" fmla="*/ 95 h 146"/>
                <a:gd name="T58" fmla="*/ 142 w 149"/>
                <a:gd name="T59" fmla="*/ 32 h 146"/>
                <a:gd name="T60" fmla="*/ 145 w 149"/>
                <a:gd name="T61" fmla="*/ 119 h 146"/>
                <a:gd name="T62" fmla="*/ 142 w 149"/>
                <a:gd name="T63" fmla="*/ 106 h 146"/>
                <a:gd name="T64" fmla="*/ 132 w 149"/>
                <a:gd name="T65" fmla="*/ 106 h 146"/>
                <a:gd name="T66" fmla="*/ 145 w 149"/>
                <a:gd name="T67" fmla="*/ 119 h 146"/>
                <a:gd name="T68" fmla="*/ 146 w 149"/>
                <a:gd name="T69" fmla="*/ 103 h 146"/>
                <a:gd name="T70" fmla="*/ 134 w 149"/>
                <a:gd name="T71" fmla="*/ 103 h 146"/>
                <a:gd name="T72" fmla="*/ 146 w 149"/>
                <a:gd name="T73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9" h="146">
                  <a:moveTo>
                    <a:pt x="61" y="17"/>
                  </a:moveTo>
                  <a:cubicBezTo>
                    <a:pt x="64" y="17"/>
                    <a:pt x="67" y="9"/>
                    <a:pt x="70" y="13"/>
                  </a:cubicBezTo>
                  <a:cubicBezTo>
                    <a:pt x="68" y="15"/>
                    <a:pt x="65" y="17"/>
                    <a:pt x="67" y="22"/>
                  </a:cubicBezTo>
                  <a:cubicBezTo>
                    <a:pt x="78" y="22"/>
                    <a:pt x="72" y="11"/>
                    <a:pt x="71" y="8"/>
                  </a:cubicBezTo>
                  <a:cubicBezTo>
                    <a:pt x="75" y="4"/>
                    <a:pt x="81" y="15"/>
                    <a:pt x="77" y="20"/>
                  </a:cubicBezTo>
                  <a:cubicBezTo>
                    <a:pt x="103" y="0"/>
                    <a:pt x="144" y="7"/>
                    <a:pt x="146" y="39"/>
                  </a:cubicBezTo>
                  <a:cubicBezTo>
                    <a:pt x="148" y="63"/>
                    <a:pt x="123" y="79"/>
                    <a:pt x="125" y="103"/>
                  </a:cubicBezTo>
                  <a:cubicBezTo>
                    <a:pt x="130" y="105"/>
                    <a:pt x="138" y="94"/>
                    <a:pt x="146" y="99"/>
                  </a:cubicBezTo>
                  <a:cubicBezTo>
                    <a:pt x="149" y="104"/>
                    <a:pt x="147" y="114"/>
                    <a:pt x="148" y="120"/>
                  </a:cubicBezTo>
                  <a:cubicBezTo>
                    <a:pt x="142" y="125"/>
                    <a:pt x="135" y="122"/>
                    <a:pt x="129" y="119"/>
                  </a:cubicBezTo>
                  <a:cubicBezTo>
                    <a:pt x="129" y="131"/>
                    <a:pt x="129" y="143"/>
                    <a:pt x="141" y="143"/>
                  </a:cubicBezTo>
                  <a:cubicBezTo>
                    <a:pt x="120" y="146"/>
                    <a:pt x="125" y="125"/>
                    <a:pt x="124" y="108"/>
                  </a:cubicBezTo>
                  <a:cubicBezTo>
                    <a:pt x="123" y="95"/>
                    <a:pt x="118" y="88"/>
                    <a:pt x="121" y="76"/>
                  </a:cubicBezTo>
                  <a:cubicBezTo>
                    <a:pt x="125" y="57"/>
                    <a:pt x="149" y="40"/>
                    <a:pt x="132" y="18"/>
                  </a:cubicBezTo>
                  <a:cubicBezTo>
                    <a:pt x="101" y="5"/>
                    <a:pt x="76" y="33"/>
                    <a:pt x="46" y="31"/>
                  </a:cubicBezTo>
                  <a:cubicBezTo>
                    <a:pt x="31" y="30"/>
                    <a:pt x="16" y="16"/>
                    <a:pt x="0" y="27"/>
                  </a:cubicBezTo>
                  <a:cubicBezTo>
                    <a:pt x="14" y="12"/>
                    <a:pt x="37" y="23"/>
                    <a:pt x="60" y="24"/>
                  </a:cubicBezTo>
                  <a:cubicBezTo>
                    <a:pt x="62" y="22"/>
                    <a:pt x="58" y="15"/>
                    <a:pt x="58" y="11"/>
                  </a:cubicBezTo>
                  <a:cubicBezTo>
                    <a:pt x="61" y="10"/>
                    <a:pt x="64" y="4"/>
                    <a:pt x="68" y="8"/>
                  </a:cubicBezTo>
                  <a:cubicBezTo>
                    <a:pt x="67" y="9"/>
                    <a:pt x="59" y="9"/>
                    <a:pt x="61" y="17"/>
                  </a:cubicBezTo>
                  <a:close/>
                  <a:moveTo>
                    <a:pt x="58" y="27"/>
                  </a:moveTo>
                  <a:cubicBezTo>
                    <a:pt x="49" y="25"/>
                    <a:pt x="41" y="22"/>
                    <a:pt x="31" y="25"/>
                  </a:cubicBezTo>
                  <a:cubicBezTo>
                    <a:pt x="41" y="26"/>
                    <a:pt x="49" y="32"/>
                    <a:pt x="58" y="27"/>
                  </a:cubicBezTo>
                  <a:close/>
                  <a:moveTo>
                    <a:pt x="101" y="11"/>
                  </a:moveTo>
                  <a:cubicBezTo>
                    <a:pt x="98" y="14"/>
                    <a:pt x="85" y="15"/>
                    <a:pt x="88" y="20"/>
                  </a:cubicBezTo>
                  <a:cubicBezTo>
                    <a:pt x="90" y="15"/>
                    <a:pt x="104" y="16"/>
                    <a:pt x="101" y="11"/>
                  </a:cubicBezTo>
                  <a:close/>
                  <a:moveTo>
                    <a:pt x="142" y="32"/>
                  </a:moveTo>
                  <a:cubicBezTo>
                    <a:pt x="140" y="29"/>
                    <a:pt x="138" y="30"/>
                    <a:pt x="141" y="34"/>
                  </a:cubicBezTo>
                  <a:cubicBezTo>
                    <a:pt x="139" y="59"/>
                    <a:pt x="121" y="67"/>
                    <a:pt x="122" y="95"/>
                  </a:cubicBezTo>
                  <a:cubicBezTo>
                    <a:pt x="127" y="73"/>
                    <a:pt x="146" y="59"/>
                    <a:pt x="142" y="32"/>
                  </a:cubicBezTo>
                  <a:close/>
                  <a:moveTo>
                    <a:pt x="145" y="119"/>
                  </a:moveTo>
                  <a:cubicBezTo>
                    <a:pt x="145" y="113"/>
                    <a:pt x="145" y="109"/>
                    <a:pt x="142" y="106"/>
                  </a:cubicBezTo>
                  <a:cubicBezTo>
                    <a:pt x="139" y="106"/>
                    <a:pt x="135" y="106"/>
                    <a:pt x="132" y="106"/>
                  </a:cubicBezTo>
                  <a:cubicBezTo>
                    <a:pt x="126" y="113"/>
                    <a:pt x="134" y="121"/>
                    <a:pt x="145" y="119"/>
                  </a:cubicBezTo>
                  <a:close/>
                  <a:moveTo>
                    <a:pt x="146" y="103"/>
                  </a:moveTo>
                  <a:cubicBezTo>
                    <a:pt x="142" y="100"/>
                    <a:pt x="137" y="100"/>
                    <a:pt x="134" y="103"/>
                  </a:cubicBezTo>
                  <a:cubicBezTo>
                    <a:pt x="139" y="101"/>
                    <a:pt x="144" y="107"/>
                    <a:pt x="146" y="10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l-PL" dirty="0"/>
            </a:p>
          </p:txBody>
        </p:sp>
        <p:sp>
          <p:nvSpPr>
            <p:cNvPr id="19" name="Dowolny kształt 50"/>
            <p:cNvSpPr>
              <a:spLocks noEditPoints="1"/>
            </p:cNvSpPr>
            <p:nvPr/>
          </p:nvSpPr>
          <p:spPr bwMode="auto">
            <a:xfrm>
              <a:off x="4162425" y="3359150"/>
              <a:ext cx="334963" cy="309563"/>
            </a:xfrm>
            <a:custGeom>
              <a:avLst/>
              <a:gdLst>
                <a:gd name="T0" fmla="*/ 69 w 149"/>
                <a:gd name="T1" fmla="*/ 3 h 138"/>
                <a:gd name="T2" fmla="*/ 64 w 149"/>
                <a:gd name="T3" fmla="*/ 7 h 138"/>
                <a:gd name="T4" fmla="*/ 70 w 149"/>
                <a:gd name="T5" fmla="*/ 7 h 138"/>
                <a:gd name="T6" fmla="*/ 70 w 149"/>
                <a:gd name="T7" fmla="*/ 3 h 138"/>
                <a:gd name="T8" fmla="*/ 73 w 149"/>
                <a:gd name="T9" fmla="*/ 1 h 138"/>
                <a:gd name="T10" fmla="*/ 147 w 149"/>
                <a:gd name="T11" fmla="*/ 33 h 138"/>
                <a:gd name="T12" fmla="*/ 142 w 149"/>
                <a:gd name="T13" fmla="*/ 91 h 138"/>
                <a:gd name="T14" fmla="*/ 149 w 149"/>
                <a:gd name="T15" fmla="*/ 114 h 138"/>
                <a:gd name="T16" fmla="*/ 130 w 149"/>
                <a:gd name="T17" fmla="*/ 114 h 138"/>
                <a:gd name="T18" fmla="*/ 137 w 149"/>
                <a:gd name="T19" fmla="*/ 138 h 138"/>
                <a:gd name="T20" fmla="*/ 122 w 149"/>
                <a:gd name="T21" fmla="*/ 94 h 138"/>
                <a:gd name="T22" fmla="*/ 129 w 149"/>
                <a:gd name="T23" fmla="*/ 51 h 138"/>
                <a:gd name="T24" fmla="*/ 49 w 149"/>
                <a:gd name="T25" fmla="*/ 26 h 138"/>
                <a:gd name="T26" fmla="*/ 1 w 149"/>
                <a:gd name="T27" fmla="*/ 21 h 138"/>
                <a:gd name="T28" fmla="*/ 39 w 149"/>
                <a:gd name="T29" fmla="*/ 15 h 138"/>
                <a:gd name="T30" fmla="*/ 58 w 149"/>
                <a:gd name="T31" fmla="*/ 5 h 138"/>
                <a:gd name="T32" fmla="*/ 67 w 149"/>
                <a:gd name="T33" fmla="*/ 2 h 138"/>
                <a:gd name="T34" fmla="*/ 60 w 149"/>
                <a:gd name="T35" fmla="*/ 10 h 138"/>
                <a:gd name="T36" fmla="*/ 77 w 149"/>
                <a:gd name="T37" fmla="*/ 14 h 138"/>
                <a:gd name="T38" fmla="*/ 73 w 149"/>
                <a:gd name="T39" fmla="*/ 15 h 138"/>
                <a:gd name="T40" fmla="*/ 68 w 149"/>
                <a:gd name="T41" fmla="*/ 8 h 138"/>
                <a:gd name="T42" fmla="*/ 61 w 149"/>
                <a:gd name="T43" fmla="*/ 12 h 138"/>
                <a:gd name="T44" fmla="*/ 60 w 149"/>
                <a:gd name="T45" fmla="*/ 19 h 138"/>
                <a:gd name="T46" fmla="*/ 7 w 149"/>
                <a:gd name="T47" fmla="*/ 17 h 138"/>
                <a:gd name="T48" fmla="*/ 40 w 149"/>
                <a:gd name="T49" fmla="*/ 17 h 138"/>
                <a:gd name="T50" fmla="*/ 60 w 149"/>
                <a:gd name="T51" fmla="*/ 20 h 138"/>
                <a:gd name="T52" fmla="*/ 31 w 149"/>
                <a:gd name="T53" fmla="*/ 20 h 138"/>
                <a:gd name="T54" fmla="*/ 49 w 149"/>
                <a:gd name="T55" fmla="*/ 24 h 138"/>
                <a:gd name="T56" fmla="*/ 87 w 149"/>
                <a:gd name="T57" fmla="*/ 12 h 138"/>
                <a:gd name="T58" fmla="*/ 77 w 149"/>
                <a:gd name="T59" fmla="*/ 14 h 138"/>
                <a:gd name="T60" fmla="*/ 124 w 149"/>
                <a:gd name="T61" fmla="*/ 97 h 138"/>
                <a:gd name="T62" fmla="*/ 101 w 149"/>
                <a:gd name="T63" fmla="*/ 4 h 138"/>
                <a:gd name="T64" fmla="*/ 89 w 149"/>
                <a:gd name="T65" fmla="*/ 14 h 138"/>
                <a:gd name="T66" fmla="*/ 133 w 149"/>
                <a:gd name="T67" fmla="*/ 12 h 138"/>
                <a:gd name="T68" fmla="*/ 131 w 149"/>
                <a:gd name="T69" fmla="*/ 55 h 138"/>
                <a:gd name="T70" fmla="*/ 140 w 149"/>
                <a:gd name="T71" fmla="*/ 24 h 138"/>
                <a:gd name="T72" fmla="*/ 123 w 149"/>
                <a:gd name="T73" fmla="*/ 89 h 138"/>
                <a:gd name="T74" fmla="*/ 135 w 149"/>
                <a:gd name="T75" fmla="*/ 137 h 138"/>
                <a:gd name="T76" fmla="*/ 141 w 149"/>
                <a:gd name="T77" fmla="*/ 116 h 138"/>
                <a:gd name="T78" fmla="*/ 147 w 149"/>
                <a:gd name="T79" fmla="*/ 98 h 138"/>
                <a:gd name="T80" fmla="*/ 131 w 149"/>
                <a:gd name="T81" fmla="*/ 99 h 138"/>
                <a:gd name="T82" fmla="*/ 146 w 149"/>
                <a:gd name="T83" fmla="*/ 94 h 138"/>
                <a:gd name="T84" fmla="*/ 88 w 149"/>
                <a:gd name="T85" fmla="*/ 12 h 138"/>
                <a:gd name="T86" fmla="*/ 95 w 149"/>
                <a:gd name="T87" fmla="*/ 9 h 138"/>
                <a:gd name="T88" fmla="*/ 40 w 149"/>
                <a:gd name="T89" fmla="*/ 19 h 138"/>
                <a:gd name="T90" fmla="*/ 56 w 149"/>
                <a:gd name="T91" fmla="*/ 21 h 138"/>
                <a:gd name="T92" fmla="*/ 141 w 149"/>
                <a:gd name="T93" fmla="*/ 28 h 138"/>
                <a:gd name="T94" fmla="*/ 131 w 149"/>
                <a:gd name="T95" fmla="*/ 66 h 138"/>
                <a:gd name="T96" fmla="*/ 141 w 149"/>
                <a:gd name="T97" fmla="*/ 97 h 138"/>
                <a:gd name="T98" fmla="*/ 143 w 149"/>
                <a:gd name="T99" fmla="*/ 100 h 138"/>
                <a:gd name="T100" fmla="*/ 130 w 149"/>
                <a:gd name="T101" fmla="*/ 108 h 138"/>
                <a:gd name="T102" fmla="*/ 131 w 149"/>
                <a:gd name="T103" fmla="*/ 10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9" h="138">
                  <a:moveTo>
                    <a:pt x="65" y="0"/>
                  </a:moveTo>
                  <a:cubicBezTo>
                    <a:pt x="66" y="0"/>
                    <a:pt x="68" y="1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7" y="4"/>
                  </a:cubicBezTo>
                  <a:cubicBezTo>
                    <a:pt x="65" y="4"/>
                    <a:pt x="63" y="4"/>
                    <a:pt x="62" y="6"/>
                  </a:cubicBezTo>
                  <a:cubicBezTo>
                    <a:pt x="62" y="7"/>
                    <a:pt x="61" y="8"/>
                    <a:pt x="62" y="10"/>
                  </a:cubicBezTo>
                  <a:cubicBezTo>
                    <a:pt x="63" y="9"/>
                    <a:pt x="63" y="8"/>
                    <a:pt x="64" y="7"/>
                  </a:cubicBezTo>
                  <a:cubicBezTo>
                    <a:pt x="66" y="6"/>
                    <a:pt x="67" y="5"/>
                    <a:pt x="68" y="5"/>
                  </a:cubicBezTo>
                  <a:cubicBezTo>
                    <a:pt x="69" y="5"/>
                    <a:pt x="70" y="5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8"/>
                    <a:pt x="69" y="8"/>
                    <a:pt x="69" y="9"/>
                  </a:cubicBezTo>
                  <a:cubicBezTo>
                    <a:pt x="68" y="11"/>
                    <a:pt x="67" y="12"/>
                    <a:pt x="67" y="16"/>
                  </a:cubicBezTo>
                  <a:cubicBezTo>
                    <a:pt x="70" y="16"/>
                    <a:pt x="71" y="15"/>
                    <a:pt x="72" y="14"/>
                  </a:cubicBezTo>
                  <a:cubicBezTo>
                    <a:pt x="74" y="11"/>
                    <a:pt x="71" y="5"/>
                    <a:pt x="70" y="3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1"/>
                    <a:pt x="72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1"/>
                    <a:pt x="77" y="3"/>
                    <a:pt x="78" y="5"/>
                  </a:cubicBezTo>
                  <a:cubicBezTo>
                    <a:pt x="79" y="7"/>
                    <a:pt x="79" y="9"/>
                    <a:pt x="79" y="11"/>
                  </a:cubicBezTo>
                  <a:cubicBezTo>
                    <a:pt x="88" y="5"/>
                    <a:pt x="99" y="2"/>
                    <a:pt x="110" y="2"/>
                  </a:cubicBezTo>
                  <a:cubicBezTo>
                    <a:pt x="131" y="2"/>
                    <a:pt x="145" y="14"/>
                    <a:pt x="147" y="33"/>
                  </a:cubicBezTo>
                  <a:cubicBezTo>
                    <a:pt x="148" y="45"/>
                    <a:pt x="142" y="55"/>
                    <a:pt x="137" y="65"/>
                  </a:cubicBezTo>
                  <a:cubicBezTo>
                    <a:pt x="131" y="75"/>
                    <a:pt x="125" y="85"/>
                    <a:pt x="126" y="97"/>
                  </a:cubicBezTo>
                  <a:cubicBezTo>
                    <a:pt x="127" y="97"/>
                    <a:pt x="130" y="96"/>
                    <a:pt x="132" y="95"/>
                  </a:cubicBezTo>
                  <a:cubicBezTo>
                    <a:pt x="135" y="93"/>
                    <a:pt x="138" y="91"/>
                    <a:pt x="142" y="91"/>
                  </a:cubicBezTo>
                  <a:cubicBezTo>
                    <a:pt x="144" y="91"/>
                    <a:pt x="145" y="92"/>
                    <a:pt x="147" y="93"/>
                  </a:cubicBezTo>
                  <a:cubicBezTo>
                    <a:pt x="147" y="93"/>
                    <a:pt x="147" y="93"/>
                    <a:pt x="147" y="93"/>
                  </a:cubicBezTo>
                  <a:cubicBezTo>
                    <a:pt x="149" y="96"/>
                    <a:pt x="149" y="101"/>
                    <a:pt x="149" y="106"/>
                  </a:cubicBezTo>
                  <a:cubicBezTo>
                    <a:pt x="148" y="109"/>
                    <a:pt x="148" y="112"/>
                    <a:pt x="149" y="114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6" y="117"/>
                    <a:pt x="143" y="118"/>
                    <a:pt x="141" y="118"/>
                  </a:cubicBezTo>
                  <a:cubicBezTo>
                    <a:pt x="137" y="118"/>
                    <a:pt x="134" y="116"/>
                    <a:pt x="130" y="114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26"/>
                    <a:pt x="130" y="136"/>
                    <a:pt x="141" y="136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39" y="138"/>
                    <a:pt x="138" y="138"/>
                    <a:pt x="137" y="138"/>
                  </a:cubicBezTo>
                  <a:cubicBezTo>
                    <a:pt x="123" y="138"/>
                    <a:pt x="123" y="125"/>
                    <a:pt x="123" y="112"/>
                  </a:cubicBezTo>
                  <a:cubicBezTo>
                    <a:pt x="123" y="108"/>
                    <a:pt x="123" y="105"/>
                    <a:pt x="123" y="102"/>
                  </a:cubicBezTo>
                  <a:cubicBezTo>
                    <a:pt x="123" y="99"/>
                    <a:pt x="122" y="96"/>
                    <a:pt x="122" y="9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2" y="93"/>
                    <a:pt x="122" y="93"/>
                    <a:pt x="122" y="93"/>
                  </a:cubicBezTo>
                  <a:cubicBezTo>
                    <a:pt x="121" y="92"/>
                    <a:pt x="121" y="91"/>
                    <a:pt x="121" y="90"/>
                  </a:cubicBezTo>
                  <a:cubicBezTo>
                    <a:pt x="120" y="84"/>
                    <a:pt x="118" y="78"/>
                    <a:pt x="120" y="70"/>
                  </a:cubicBezTo>
                  <a:cubicBezTo>
                    <a:pt x="122" y="64"/>
                    <a:pt x="125" y="57"/>
                    <a:pt x="129" y="51"/>
                  </a:cubicBezTo>
                  <a:cubicBezTo>
                    <a:pt x="136" y="39"/>
                    <a:pt x="143" y="27"/>
                    <a:pt x="132" y="13"/>
                  </a:cubicBezTo>
                  <a:cubicBezTo>
                    <a:pt x="126" y="11"/>
                    <a:pt x="121" y="10"/>
                    <a:pt x="115" y="10"/>
                  </a:cubicBezTo>
                  <a:cubicBezTo>
                    <a:pt x="104" y="10"/>
                    <a:pt x="93" y="14"/>
                    <a:pt x="83" y="18"/>
                  </a:cubicBezTo>
                  <a:cubicBezTo>
                    <a:pt x="72" y="22"/>
                    <a:pt x="61" y="26"/>
                    <a:pt x="49" y="26"/>
                  </a:cubicBezTo>
                  <a:cubicBezTo>
                    <a:pt x="48" y="26"/>
                    <a:pt x="47" y="26"/>
                    <a:pt x="45" y="26"/>
                  </a:cubicBezTo>
                  <a:cubicBezTo>
                    <a:pt x="40" y="25"/>
                    <a:pt x="35" y="23"/>
                    <a:pt x="30" y="22"/>
                  </a:cubicBezTo>
                  <a:cubicBezTo>
                    <a:pt x="25" y="19"/>
                    <a:pt x="19" y="17"/>
                    <a:pt x="13" y="17"/>
                  </a:cubicBezTo>
                  <a:cubicBezTo>
                    <a:pt x="9" y="17"/>
                    <a:pt x="4" y="19"/>
                    <a:pt x="1" y="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5"/>
                    <a:pt x="11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13"/>
                    <a:pt x="33" y="14"/>
                    <a:pt x="39" y="15"/>
                  </a:cubicBezTo>
                  <a:cubicBezTo>
                    <a:pt x="46" y="16"/>
                    <a:pt x="53" y="17"/>
                    <a:pt x="59" y="17"/>
                  </a:cubicBezTo>
                  <a:cubicBezTo>
                    <a:pt x="61" y="16"/>
                    <a:pt x="60" y="13"/>
                    <a:pt x="59" y="10"/>
                  </a:cubicBezTo>
                  <a:cubicBezTo>
                    <a:pt x="58" y="8"/>
                    <a:pt x="58" y="7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4"/>
                    <a:pt x="59" y="3"/>
                    <a:pt x="60" y="3"/>
                  </a:cubicBezTo>
                  <a:cubicBezTo>
                    <a:pt x="62" y="1"/>
                    <a:pt x="63" y="0"/>
                    <a:pt x="65" y="0"/>
                  </a:cubicBezTo>
                  <a:close/>
                  <a:moveTo>
                    <a:pt x="67" y="2"/>
                  </a:moveTo>
                  <a:cubicBezTo>
                    <a:pt x="65" y="1"/>
                    <a:pt x="63" y="2"/>
                    <a:pt x="61" y="4"/>
                  </a:cubicBezTo>
                  <a:cubicBezTo>
                    <a:pt x="60" y="4"/>
                    <a:pt x="60" y="5"/>
                    <a:pt x="59" y="5"/>
                  </a:cubicBezTo>
                  <a:cubicBezTo>
                    <a:pt x="59" y="7"/>
                    <a:pt x="60" y="8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8"/>
                    <a:pt x="60" y="7"/>
                    <a:pt x="61" y="5"/>
                  </a:cubicBezTo>
                  <a:cubicBezTo>
                    <a:pt x="62" y="3"/>
                    <a:pt x="65" y="3"/>
                    <a:pt x="66" y="2"/>
                  </a:cubicBezTo>
                  <a:cubicBezTo>
                    <a:pt x="66" y="2"/>
                    <a:pt x="67" y="2"/>
                    <a:pt x="67" y="2"/>
                  </a:cubicBezTo>
                  <a:close/>
                  <a:moveTo>
                    <a:pt x="77" y="14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8" y="11"/>
                    <a:pt x="78" y="8"/>
                    <a:pt x="77" y="6"/>
                  </a:cubicBezTo>
                  <a:cubicBezTo>
                    <a:pt x="75" y="3"/>
                    <a:pt x="73" y="1"/>
                    <a:pt x="72" y="2"/>
                  </a:cubicBezTo>
                  <a:cubicBezTo>
                    <a:pt x="73" y="5"/>
                    <a:pt x="76" y="11"/>
                    <a:pt x="73" y="15"/>
                  </a:cubicBezTo>
                  <a:cubicBezTo>
                    <a:pt x="72" y="16"/>
                    <a:pt x="70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2"/>
                    <a:pt x="66" y="10"/>
                    <a:pt x="68" y="8"/>
                  </a:cubicBezTo>
                  <a:cubicBezTo>
                    <a:pt x="68" y="8"/>
                    <a:pt x="68" y="7"/>
                    <a:pt x="69" y="7"/>
                  </a:cubicBezTo>
                  <a:cubicBezTo>
                    <a:pt x="69" y="6"/>
                    <a:pt x="68" y="6"/>
                    <a:pt x="68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4" y="10"/>
                    <a:pt x="63" y="11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7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3" y="18"/>
                    <a:pt x="46" y="17"/>
                    <a:pt x="39" y="16"/>
                  </a:cubicBezTo>
                  <a:cubicBezTo>
                    <a:pt x="32" y="15"/>
                    <a:pt x="26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5" y="14"/>
                    <a:pt x="11" y="15"/>
                    <a:pt x="7" y="17"/>
                  </a:cubicBezTo>
                  <a:cubicBezTo>
                    <a:pt x="9" y="16"/>
                    <a:pt x="11" y="16"/>
                    <a:pt x="13" y="16"/>
                  </a:cubicBezTo>
                  <a:cubicBezTo>
                    <a:pt x="18" y="16"/>
                    <a:pt x="24" y="18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7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5" y="17"/>
                    <a:pt x="49" y="18"/>
                    <a:pt x="54" y="19"/>
                  </a:cubicBezTo>
                  <a:cubicBezTo>
                    <a:pt x="55" y="19"/>
                    <a:pt x="57" y="20"/>
                    <a:pt x="58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3"/>
                    <a:pt x="53" y="24"/>
                    <a:pt x="50" y="24"/>
                  </a:cubicBezTo>
                  <a:cubicBezTo>
                    <a:pt x="47" y="24"/>
                    <a:pt x="43" y="23"/>
                    <a:pt x="40" y="22"/>
                  </a:cubicBezTo>
                  <a:cubicBezTo>
                    <a:pt x="37" y="21"/>
                    <a:pt x="34" y="20"/>
                    <a:pt x="31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1" y="20"/>
                    <a:pt x="31" y="20"/>
                  </a:cubicBezTo>
                  <a:cubicBezTo>
                    <a:pt x="36" y="22"/>
                    <a:pt x="41" y="24"/>
                    <a:pt x="46" y="24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61" y="24"/>
                    <a:pt x="72" y="20"/>
                    <a:pt x="82" y="16"/>
                  </a:cubicBezTo>
                  <a:cubicBezTo>
                    <a:pt x="84" y="16"/>
                    <a:pt x="86" y="15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7" y="13"/>
                    <a:pt x="87" y="12"/>
                    <a:pt x="87" y="12"/>
                  </a:cubicBezTo>
                  <a:cubicBezTo>
                    <a:pt x="88" y="10"/>
                    <a:pt x="91" y="9"/>
                    <a:pt x="94" y="7"/>
                  </a:cubicBezTo>
                  <a:cubicBezTo>
                    <a:pt x="97" y="7"/>
                    <a:pt x="99" y="6"/>
                    <a:pt x="100" y="5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92" y="6"/>
                    <a:pt x="84" y="9"/>
                    <a:pt x="77" y="14"/>
                  </a:cubicBezTo>
                  <a:close/>
                  <a:moveTo>
                    <a:pt x="126" y="98"/>
                  </a:moveTo>
                  <a:cubicBezTo>
                    <a:pt x="126" y="98"/>
                    <a:pt x="125" y="98"/>
                    <a:pt x="125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85"/>
                    <a:pt x="129" y="74"/>
                    <a:pt x="135" y="64"/>
                  </a:cubicBezTo>
                  <a:cubicBezTo>
                    <a:pt x="141" y="54"/>
                    <a:pt x="147" y="45"/>
                    <a:pt x="146" y="34"/>
                  </a:cubicBezTo>
                  <a:cubicBezTo>
                    <a:pt x="144" y="15"/>
                    <a:pt x="130" y="4"/>
                    <a:pt x="110" y="4"/>
                  </a:cubicBezTo>
                  <a:cubicBezTo>
                    <a:pt x="107" y="4"/>
                    <a:pt x="104" y="4"/>
                    <a:pt x="101" y="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6"/>
                    <a:pt x="102" y="6"/>
                    <a:pt x="102" y="7"/>
                  </a:cubicBezTo>
                  <a:cubicBezTo>
                    <a:pt x="101" y="9"/>
                    <a:pt x="99" y="10"/>
                    <a:pt x="96" y="11"/>
                  </a:cubicBezTo>
                  <a:cubicBezTo>
                    <a:pt x="93" y="11"/>
                    <a:pt x="90" y="12"/>
                    <a:pt x="89" y="14"/>
                  </a:cubicBezTo>
                  <a:cubicBezTo>
                    <a:pt x="97" y="11"/>
                    <a:pt x="106" y="8"/>
                    <a:pt x="115" y="8"/>
                  </a:cubicBezTo>
                  <a:cubicBezTo>
                    <a:pt x="121" y="8"/>
                    <a:pt x="127" y="9"/>
                    <a:pt x="132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45" y="27"/>
                    <a:pt x="137" y="40"/>
                    <a:pt x="130" y="52"/>
                  </a:cubicBezTo>
                  <a:cubicBezTo>
                    <a:pt x="126" y="58"/>
                    <a:pt x="123" y="64"/>
                    <a:pt x="122" y="71"/>
                  </a:cubicBezTo>
                  <a:cubicBezTo>
                    <a:pt x="120" y="76"/>
                    <a:pt x="121" y="80"/>
                    <a:pt x="121" y="84"/>
                  </a:cubicBezTo>
                  <a:cubicBezTo>
                    <a:pt x="122" y="72"/>
                    <a:pt x="126" y="63"/>
                    <a:pt x="131" y="55"/>
                  </a:cubicBezTo>
                  <a:cubicBezTo>
                    <a:pt x="135" y="47"/>
                    <a:pt x="139" y="39"/>
                    <a:pt x="140" y="28"/>
                  </a:cubicBezTo>
                  <a:cubicBezTo>
                    <a:pt x="139" y="27"/>
                    <a:pt x="138" y="25"/>
                    <a:pt x="139" y="24"/>
                  </a:cubicBezTo>
                  <a:cubicBezTo>
                    <a:pt x="139" y="24"/>
                    <a:pt x="139" y="24"/>
                    <a:pt x="140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1" y="24"/>
                    <a:pt x="142" y="24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5" y="43"/>
                    <a:pt x="139" y="55"/>
                    <a:pt x="133" y="66"/>
                  </a:cubicBezTo>
                  <a:cubicBezTo>
                    <a:pt x="129" y="73"/>
                    <a:pt x="125" y="81"/>
                    <a:pt x="123" y="89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3" y="94"/>
                    <a:pt x="124" y="97"/>
                    <a:pt x="124" y="102"/>
                  </a:cubicBezTo>
                  <a:cubicBezTo>
                    <a:pt x="125" y="105"/>
                    <a:pt x="125" y="108"/>
                    <a:pt x="125" y="112"/>
                  </a:cubicBezTo>
                  <a:cubicBezTo>
                    <a:pt x="125" y="124"/>
                    <a:pt x="125" y="135"/>
                    <a:pt x="135" y="137"/>
                  </a:cubicBezTo>
                  <a:cubicBezTo>
                    <a:pt x="129" y="133"/>
                    <a:pt x="129" y="124"/>
                    <a:pt x="129" y="115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3" y="115"/>
                    <a:pt x="137" y="116"/>
                    <a:pt x="141" y="116"/>
                  </a:cubicBezTo>
                  <a:cubicBezTo>
                    <a:pt x="143" y="116"/>
                    <a:pt x="145" y="115"/>
                    <a:pt x="147" y="114"/>
                  </a:cubicBezTo>
                  <a:cubicBezTo>
                    <a:pt x="147" y="112"/>
                    <a:pt x="147" y="109"/>
                    <a:pt x="147" y="106"/>
                  </a:cubicBezTo>
                  <a:cubicBezTo>
                    <a:pt x="147" y="103"/>
                    <a:pt x="147" y="100"/>
                    <a:pt x="147" y="98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6" y="99"/>
                    <a:pt x="145" y="99"/>
                    <a:pt x="144" y="99"/>
                  </a:cubicBezTo>
                  <a:cubicBezTo>
                    <a:pt x="143" y="99"/>
                    <a:pt x="142" y="99"/>
                    <a:pt x="141" y="99"/>
                  </a:cubicBezTo>
                  <a:cubicBezTo>
                    <a:pt x="138" y="98"/>
                    <a:pt x="136" y="97"/>
                    <a:pt x="134" y="98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7" y="93"/>
                    <a:pt x="142" y="93"/>
                    <a:pt x="147" y="97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96"/>
                    <a:pt x="146" y="95"/>
                    <a:pt x="146" y="94"/>
                  </a:cubicBezTo>
                  <a:cubicBezTo>
                    <a:pt x="145" y="93"/>
                    <a:pt x="143" y="93"/>
                    <a:pt x="142" y="93"/>
                  </a:cubicBezTo>
                  <a:cubicBezTo>
                    <a:pt x="139" y="93"/>
                    <a:pt x="136" y="94"/>
                    <a:pt x="133" y="96"/>
                  </a:cubicBezTo>
                  <a:cubicBezTo>
                    <a:pt x="130" y="97"/>
                    <a:pt x="128" y="98"/>
                    <a:pt x="126" y="98"/>
                  </a:cubicBezTo>
                  <a:close/>
                  <a:moveTo>
                    <a:pt x="88" y="12"/>
                  </a:moveTo>
                  <a:cubicBezTo>
                    <a:pt x="90" y="11"/>
                    <a:pt x="93" y="10"/>
                    <a:pt x="95" y="9"/>
                  </a:cubicBezTo>
                  <a:cubicBezTo>
                    <a:pt x="98" y="8"/>
                    <a:pt x="100" y="8"/>
                    <a:pt x="101" y="7"/>
                  </a:cubicBezTo>
                  <a:cubicBezTo>
                    <a:pt x="101" y="7"/>
                    <a:pt x="101" y="6"/>
                    <a:pt x="101" y="6"/>
                  </a:cubicBezTo>
                  <a:cubicBezTo>
                    <a:pt x="99" y="7"/>
                    <a:pt x="97" y="8"/>
                    <a:pt x="95" y="9"/>
                  </a:cubicBezTo>
                  <a:cubicBezTo>
                    <a:pt x="92" y="10"/>
                    <a:pt x="89" y="11"/>
                    <a:pt x="88" y="12"/>
                  </a:cubicBezTo>
                  <a:close/>
                  <a:moveTo>
                    <a:pt x="56" y="21"/>
                  </a:moveTo>
                  <a:cubicBezTo>
                    <a:pt x="55" y="21"/>
                    <a:pt x="54" y="21"/>
                    <a:pt x="53" y="20"/>
                  </a:cubicBezTo>
                  <a:cubicBezTo>
                    <a:pt x="49" y="19"/>
                    <a:pt x="45" y="19"/>
                    <a:pt x="40" y="19"/>
                  </a:cubicBezTo>
                  <a:cubicBezTo>
                    <a:pt x="39" y="19"/>
                    <a:pt x="37" y="19"/>
                    <a:pt x="35" y="19"/>
                  </a:cubicBezTo>
                  <a:cubicBezTo>
                    <a:pt x="37" y="20"/>
                    <a:pt x="38" y="20"/>
                    <a:pt x="40" y="20"/>
                  </a:cubicBezTo>
                  <a:cubicBezTo>
                    <a:pt x="44" y="21"/>
                    <a:pt x="47" y="22"/>
                    <a:pt x="50" y="22"/>
                  </a:cubicBezTo>
                  <a:cubicBezTo>
                    <a:pt x="52" y="22"/>
                    <a:pt x="54" y="22"/>
                    <a:pt x="56" y="21"/>
                  </a:cubicBezTo>
                  <a:close/>
                  <a:moveTo>
                    <a:pt x="141" y="27"/>
                  </a:moveTo>
                  <a:cubicBezTo>
                    <a:pt x="141" y="26"/>
                    <a:pt x="141" y="26"/>
                    <a:pt x="140" y="25"/>
                  </a:cubicBezTo>
                  <a:cubicBezTo>
                    <a:pt x="141" y="26"/>
                    <a:pt x="141" y="27"/>
                    <a:pt x="141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40"/>
                    <a:pt x="136" y="48"/>
                    <a:pt x="132" y="56"/>
                  </a:cubicBezTo>
                  <a:cubicBezTo>
                    <a:pt x="128" y="64"/>
                    <a:pt x="123" y="72"/>
                    <a:pt x="123" y="84"/>
                  </a:cubicBezTo>
                  <a:cubicBezTo>
                    <a:pt x="125" y="77"/>
                    <a:pt x="128" y="71"/>
                    <a:pt x="131" y="66"/>
                  </a:cubicBezTo>
                  <a:cubicBezTo>
                    <a:pt x="138" y="54"/>
                    <a:pt x="144" y="43"/>
                    <a:pt x="141" y="27"/>
                  </a:cubicBezTo>
                  <a:close/>
                  <a:moveTo>
                    <a:pt x="145" y="98"/>
                  </a:moveTo>
                  <a:cubicBezTo>
                    <a:pt x="142" y="95"/>
                    <a:pt x="139" y="95"/>
                    <a:pt x="136" y="96"/>
                  </a:cubicBezTo>
                  <a:cubicBezTo>
                    <a:pt x="138" y="96"/>
                    <a:pt x="140" y="97"/>
                    <a:pt x="141" y="97"/>
                  </a:cubicBezTo>
                  <a:cubicBezTo>
                    <a:pt x="143" y="98"/>
                    <a:pt x="144" y="98"/>
                    <a:pt x="145" y="98"/>
                  </a:cubicBezTo>
                  <a:close/>
                  <a:moveTo>
                    <a:pt x="132" y="100"/>
                  </a:move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6" y="102"/>
                    <a:pt x="146" y="108"/>
                    <a:pt x="146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15"/>
                    <a:pt x="132" y="112"/>
                    <a:pt x="130" y="108"/>
                  </a:cubicBezTo>
                  <a:cubicBezTo>
                    <a:pt x="129" y="105"/>
                    <a:pt x="129" y="102"/>
                    <a:pt x="132" y="100"/>
                  </a:cubicBezTo>
                  <a:close/>
                  <a:moveTo>
                    <a:pt x="142" y="101"/>
                  </a:moveTo>
                  <a:cubicBezTo>
                    <a:pt x="133" y="101"/>
                    <a:pt x="133" y="101"/>
                    <a:pt x="133" y="101"/>
                  </a:cubicBezTo>
                  <a:cubicBezTo>
                    <a:pt x="131" y="103"/>
                    <a:pt x="130" y="105"/>
                    <a:pt x="131" y="107"/>
                  </a:cubicBezTo>
                  <a:cubicBezTo>
                    <a:pt x="133" y="111"/>
                    <a:pt x="138" y="113"/>
                    <a:pt x="144" y="112"/>
                  </a:cubicBezTo>
                  <a:cubicBezTo>
                    <a:pt x="145" y="106"/>
                    <a:pt x="144" y="103"/>
                    <a:pt x="142" y="10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l-PL" dirty="0"/>
            </a:p>
          </p:txBody>
        </p:sp>
        <p:sp>
          <p:nvSpPr>
            <p:cNvPr id="20" name="Dowolny kształt 51"/>
            <p:cNvSpPr>
              <a:spLocks noEditPoints="1"/>
            </p:cNvSpPr>
            <p:nvPr/>
          </p:nvSpPr>
          <p:spPr bwMode="auto">
            <a:xfrm>
              <a:off x="4205288" y="5753100"/>
              <a:ext cx="303213" cy="344488"/>
            </a:xfrm>
            <a:custGeom>
              <a:avLst/>
              <a:gdLst>
                <a:gd name="T0" fmla="*/ 47 w 135"/>
                <a:gd name="T1" fmla="*/ 133 h 153"/>
                <a:gd name="T2" fmla="*/ 91 w 135"/>
                <a:gd name="T3" fmla="*/ 114 h 153"/>
                <a:gd name="T4" fmla="*/ 47 w 135"/>
                <a:gd name="T5" fmla="*/ 138 h 153"/>
                <a:gd name="T6" fmla="*/ 0 w 135"/>
                <a:gd name="T7" fmla="*/ 124 h 153"/>
                <a:gd name="T8" fmla="*/ 4 w 135"/>
                <a:gd name="T9" fmla="*/ 133 h 153"/>
                <a:gd name="T10" fmla="*/ 97 w 135"/>
                <a:gd name="T11" fmla="*/ 109 h 153"/>
                <a:gd name="T12" fmla="*/ 100 w 135"/>
                <a:gd name="T13" fmla="*/ 94 h 153"/>
                <a:gd name="T14" fmla="*/ 125 w 135"/>
                <a:gd name="T15" fmla="*/ 22 h 153"/>
                <a:gd name="T16" fmla="*/ 101 w 135"/>
                <a:gd name="T17" fmla="*/ 15 h 153"/>
                <a:gd name="T18" fmla="*/ 114 w 135"/>
                <a:gd name="T19" fmla="*/ 5 h 153"/>
                <a:gd name="T20" fmla="*/ 132 w 135"/>
                <a:gd name="T21" fmla="*/ 30 h 153"/>
                <a:gd name="T22" fmla="*/ 107 w 135"/>
                <a:gd name="T23" fmla="*/ 106 h 153"/>
                <a:gd name="T24" fmla="*/ 100 w 135"/>
                <a:gd name="T25" fmla="*/ 137 h 153"/>
                <a:gd name="T26" fmla="*/ 95 w 135"/>
                <a:gd name="T27" fmla="*/ 113 h 153"/>
                <a:gd name="T28" fmla="*/ 47 w 135"/>
                <a:gd name="T29" fmla="*/ 133 h 153"/>
                <a:gd name="T30" fmla="*/ 102 w 135"/>
                <a:gd name="T31" fmla="*/ 107 h 153"/>
                <a:gd name="T32" fmla="*/ 128 w 135"/>
                <a:gd name="T33" fmla="*/ 36 h 153"/>
                <a:gd name="T34" fmla="*/ 102 w 135"/>
                <a:gd name="T35" fmla="*/ 107 h 153"/>
                <a:gd name="T36" fmla="*/ 114 w 135"/>
                <a:gd name="T37" fmla="*/ 110 h 153"/>
                <a:gd name="T38" fmla="*/ 118 w 135"/>
                <a:gd name="T39" fmla="*/ 128 h 153"/>
                <a:gd name="T40" fmla="*/ 114 w 135"/>
                <a:gd name="T41" fmla="*/ 110 h 153"/>
                <a:gd name="T42" fmla="*/ 104 w 135"/>
                <a:gd name="T43" fmla="*/ 110 h 153"/>
                <a:gd name="T44" fmla="*/ 102 w 135"/>
                <a:gd name="T45" fmla="*/ 131 h 153"/>
                <a:gd name="T46" fmla="*/ 115 w 135"/>
                <a:gd name="T47" fmla="*/ 133 h 153"/>
                <a:gd name="T48" fmla="*/ 104 w 135"/>
                <a:gd name="T49" fmla="*/ 11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5" h="153">
                  <a:moveTo>
                    <a:pt x="47" y="133"/>
                  </a:moveTo>
                  <a:cubicBezTo>
                    <a:pt x="62" y="133"/>
                    <a:pt x="76" y="119"/>
                    <a:pt x="91" y="114"/>
                  </a:cubicBezTo>
                  <a:cubicBezTo>
                    <a:pt x="82" y="120"/>
                    <a:pt x="63" y="134"/>
                    <a:pt x="47" y="138"/>
                  </a:cubicBezTo>
                  <a:cubicBezTo>
                    <a:pt x="28" y="143"/>
                    <a:pt x="0" y="144"/>
                    <a:pt x="0" y="124"/>
                  </a:cubicBezTo>
                  <a:cubicBezTo>
                    <a:pt x="6" y="123"/>
                    <a:pt x="1" y="132"/>
                    <a:pt x="4" y="133"/>
                  </a:cubicBezTo>
                  <a:cubicBezTo>
                    <a:pt x="38" y="148"/>
                    <a:pt x="65" y="113"/>
                    <a:pt x="97" y="109"/>
                  </a:cubicBezTo>
                  <a:cubicBezTo>
                    <a:pt x="98" y="104"/>
                    <a:pt x="100" y="100"/>
                    <a:pt x="100" y="94"/>
                  </a:cubicBezTo>
                  <a:cubicBezTo>
                    <a:pt x="109" y="85"/>
                    <a:pt x="131" y="46"/>
                    <a:pt x="125" y="22"/>
                  </a:cubicBezTo>
                  <a:cubicBezTo>
                    <a:pt x="123" y="12"/>
                    <a:pt x="109" y="0"/>
                    <a:pt x="101" y="15"/>
                  </a:cubicBezTo>
                  <a:cubicBezTo>
                    <a:pt x="97" y="9"/>
                    <a:pt x="107" y="4"/>
                    <a:pt x="114" y="5"/>
                  </a:cubicBezTo>
                  <a:cubicBezTo>
                    <a:pt x="125" y="6"/>
                    <a:pt x="131" y="18"/>
                    <a:pt x="132" y="30"/>
                  </a:cubicBezTo>
                  <a:cubicBezTo>
                    <a:pt x="135" y="56"/>
                    <a:pt x="111" y="90"/>
                    <a:pt x="107" y="106"/>
                  </a:cubicBezTo>
                  <a:cubicBezTo>
                    <a:pt x="133" y="105"/>
                    <a:pt x="126" y="153"/>
                    <a:pt x="100" y="137"/>
                  </a:cubicBezTo>
                  <a:cubicBezTo>
                    <a:pt x="97" y="130"/>
                    <a:pt x="98" y="120"/>
                    <a:pt x="95" y="113"/>
                  </a:cubicBezTo>
                  <a:cubicBezTo>
                    <a:pt x="78" y="113"/>
                    <a:pt x="63" y="127"/>
                    <a:pt x="47" y="133"/>
                  </a:cubicBezTo>
                  <a:close/>
                  <a:moveTo>
                    <a:pt x="102" y="107"/>
                  </a:moveTo>
                  <a:cubicBezTo>
                    <a:pt x="112" y="84"/>
                    <a:pt x="130" y="63"/>
                    <a:pt x="128" y="36"/>
                  </a:cubicBezTo>
                  <a:cubicBezTo>
                    <a:pt x="126" y="65"/>
                    <a:pt x="105" y="83"/>
                    <a:pt x="102" y="107"/>
                  </a:cubicBezTo>
                  <a:close/>
                  <a:moveTo>
                    <a:pt x="114" y="110"/>
                  </a:moveTo>
                  <a:cubicBezTo>
                    <a:pt x="117" y="118"/>
                    <a:pt x="121" y="121"/>
                    <a:pt x="118" y="128"/>
                  </a:cubicBezTo>
                  <a:cubicBezTo>
                    <a:pt x="128" y="125"/>
                    <a:pt x="119" y="112"/>
                    <a:pt x="114" y="110"/>
                  </a:cubicBezTo>
                  <a:close/>
                  <a:moveTo>
                    <a:pt x="104" y="110"/>
                  </a:moveTo>
                  <a:cubicBezTo>
                    <a:pt x="100" y="114"/>
                    <a:pt x="100" y="125"/>
                    <a:pt x="102" y="131"/>
                  </a:cubicBezTo>
                  <a:cubicBezTo>
                    <a:pt x="108" y="132"/>
                    <a:pt x="110" y="135"/>
                    <a:pt x="115" y="133"/>
                  </a:cubicBezTo>
                  <a:cubicBezTo>
                    <a:pt x="120" y="121"/>
                    <a:pt x="114" y="111"/>
                    <a:pt x="104" y="1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l-PL" dirty="0"/>
            </a:p>
          </p:txBody>
        </p:sp>
        <p:sp>
          <p:nvSpPr>
            <p:cNvPr id="21" name="Dowolny kształt 52"/>
            <p:cNvSpPr>
              <a:spLocks noEditPoints="1"/>
            </p:cNvSpPr>
            <p:nvPr/>
          </p:nvSpPr>
          <p:spPr bwMode="auto">
            <a:xfrm>
              <a:off x="4202113" y="5762625"/>
              <a:ext cx="306388" cy="311150"/>
            </a:xfrm>
            <a:custGeom>
              <a:avLst/>
              <a:gdLst>
                <a:gd name="T0" fmla="*/ 0 w 136"/>
                <a:gd name="T1" fmla="*/ 120 h 138"/>
                <a:gd name="T2" fmla="*/ 4 w 136"/>
                <a:gd name="T3" fmla="*/ 120 h 138"/>
                <a:gd name="T4" fmla="*/ 23 w 136"/>
                <a:gd name="T5" fmla="*/ 132 h 138"/>
                <a:gd name="T6" fmla="*/ 97 w 136"/>
                <a:gd name="T7" fmla="*/ 104 h 138"/>
                <a:gd name="T8" fmla="*/ 100 w 136"/>
                <a:gd name="T9" fmla="*/ 90 h 138"/>
                <a:gd name="T10" fmla="*/ 103 w 136"/>
                <a:gd name="T11" fmla="*/ 11 h 138"/>
                <a:gd name="T12" fmla="*/ 101 w 136"/>
                <a:gd name="T13" fmla="*/ 6 h 138"/>
                <a:gd name="T14" fmla="*/ 134 w 136"/>
                <a:gd name="T15" fmla="*/ 26 h 138"/>
                <a:gd name="T16" fmla="*/ 125 w 136"/>
                <a:gd name="T17" fmla="*/ 119 h 138"/>
                <a:gd name="T18" fmla="*/ 100 w 136"/>
                <a:gd name="T19" fmla="*/ 133 h 138"/>
                <a:gd name="T20" fmla="*/ 96 w 136"/>
                <a:gd name="T21" fmla="*/ 110 h 138"/>
                <a:gd name="T22" fmla="*/ 87 w 136"/>
                <a:gd name="T23" fmla="*/ 115 h 138"/>
                <a:gd name="T24" fmla="*/ 5 w 136"/>
                <a:gd name="T25" fmla="*/ 129 h 138"/>
                <a:gd name="T26" fmla="*/ 48 w 136"/>
                <a:gd name="T27" fmla="*/ 134 h 138"/>
                <a:gd name="T28" fmla="*/ 48 w 136"/>
                <a:gd name="T29" fmla="*/ 129 h 138"/>
                <a:gd name="T30" fmla="*/ 65 w 136"/>
                <a:gd name="T31" fmla="*/ 120 h 138"/>
                <a:gd name="T32" fmla="*/ 97 w 136"/>
                <a:gd name="T33" fmla="*/ 108 h 138"/>
                <a:gd name="T34" fmla="*/ 97 w 136"/>
                <a:gd name="T35" fmla="*/ 109 h 138"/>
                <a:gd name="T36" fmla="*/ 111 w 136"/>
                <a:gd name="T37" fmla="*/ 135 h 138"/>
                <a:gd name="T38" fmla="*/ 118 w 136"/>
                <a:gd name="T39" fmla="*/ 125 h 138"/>
                <a:gd name="T40" fmla="*/ 117 w 136"/>
                <a:gd name="T41" fmla="*/ 129 h 138"/>
                <a:gd name="T42" fmla="*/ 108 w 136"/>
                <a:gd name="T43" fmla="*/ 129 h 138"/>
                <a:gd name="T44" fmla="*/ 103 w 136"/>
                <a:gd name="T45" fmla="*/ 128 h 138"/>
                <a:gd name="T46" fmla="*/ 105 w 136"/>
                <a:gd name="T47" fmla="*/ 105 h 138"/>
                <a:gd name="T48" fmla="*/ 118 w 136"/>
                <a:gd name="T49" fmla="*/ 124 h 138"/>
                <a:gd name="T50" fmla="*/ 114 w 136"/>
                <a:gd name="T51" fmla="*/ 105 h 138"/>
                <a:gd name="T52" fmla="*/ 108 w 136"/>
                <a:gd name="T53" fmla="*/ 102 h 138"/>
                <a:gd name="T54" fmla="*/ 115 w 136"/>
                <a:gd name="T55" fmla="*/ 82 h 138"/>
                <a:gd name="T56" fmla="*/ 102 w 136"/>
                <a:gd name="T57" fmla="*/ 7 h 138"/>
                <a:gd name="T58" fmla="*/ 127 w 136"/>
                <a:gd name="T59" fmla="*/ 18 h 138"/>
                <a:gd name="T60" fmla="*/ 98 w 136"/>
                <a:gd name="T61" fmla="*/ 105 h 138"/>
                <a:gd name="T62" fmla="*/ 23 w 136"/>
                <a:gd name="T63" fmla="*/ 133 h 138"/>
                <a:gd name="T64" fmla="*/ 104 w 136"/>
                <a:gd name="T65" fmla="*/ 127 h 138"/>
                <a:gd name="T66" fmla="*/ 115 w 136"/>
                <a:gd name="T67" fmla="*/ 113 h 138"/>
                <a:gd name="T68" fmla="*/ 89 w 136"/>
                <a:gd name="T69" fmla="*/ 110 h 138"/>
                <a:gd name="T70" fmla="*/ 74 w 136"/>
                <a:gd name="T71" fmla="*/ 118 h 138"/>
                <a:gd name="T72" fmla="*/ 4 w 136"/>
                <a:gd name="T73" fmla="*/ 127 h 138"/>
                <a:gd name="T74" fmla="*/ 2 w 136"/>
                <a:gd name="T75" fmla="*/ 121 h 138"/>
                <a:gd name="T76" fmla="*/ 120 w 136"/>
                <a:gd name="T77" fmla="*/ 123 h 138"/>
                <a:gd name="T78" fmla="*/ 102 w 136"/>
                <a:gd name="T79" fmla="*/ 108 h 138"/>
                <a:gd name="T80" fmla="*/ 128 w 136"/>
                <a:gd name="T81" fmla="*/ 32 h 138"/>
                <a:gd name="T82" fmla="*/ 104 w 136"/>
                <a:gd name="T83" fmla="*/ 103 h 138"/>
                <a:gd name="T84" fmla="*/ 116 w 136"/>
                <a:gd name="T85" fmla="*/ 72 h 138"/>
                <a:gd name="T86" fmla="*/ 128 w 136"/>
                <a:gd name="T87" fmla="*/ 4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6" h="138">
                  <a:moveTo>
                    <a:pt x="26" y="138"/>
                  </a:moveTo>
                  <a:cubicBezTo>
                    <a:pt x="16" y="138"/>
                    <a:pt x="9" y="136"/>
                    <a:pt x="5" y="131"/>
                  </a:cubicBezTo>
                  <a:cubicBezTo>
                    <a:pt x="2" y="129"/>
                    <a:pt x="0" y="125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19"/>
                    <a:pt x="3" y="119"/>
                    <a:pt x="4" y="120"/>
                  </a:cubicBezTo>
                  <a:cubicBezTo>
                    <a:pt x="5" y="121"/>
                    <a:pt x="5" y="123"/>
                    <a:pt x="5" y="124"/>
                  </a:cubicBezTo>
                  <a:cubicBezTo>
                    <a:pt x="5" y="126"/>
                    <a:pt x="5" y="128"/>
                    <a:pt x="6" y="128"/>
                  </a:cubicBezTo>
                  <a:cubicBezTo>
                    <a:pt x="11" y="131"/>
                    <a:pt x="17" y="132"/>
                    <a:pt x="23" y="132"/>
                  </a:cubicBezTo>
                  <a:cubicBezTo>
                    <a:pt x="37" y="132"/>
                    <a:pt x="49" y="125"/>
                    <a:pt x="63" y="118"/>
                  </a:cubicBezTo>
                  <a:cubicBezTo>
                    <a:pt x="74" y="112"/>
                    <a:pt x="85" y="106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9" y="100"/>
                    <a:pt x="100" y="96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9" y="81"/>
                    <a:pt x="132" y="42"/>
                    <a:pt x="125" y="18"/>
                  </a:cubicBezTo>
                  <a:cubicBezTo>
                    <a:pt x="124" y="12"/>
                    <a:pt x="117" y="4"/>
                    <a:pt x="111" y="4"/>
                  </a:cubicBezTo>
                  <a:cubicBezTo>
                    <a:pt x="108" y="4"/>
                    <a:pt x="105" y="7"/>
                    <a:pt x="103" y="11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0" y="9"/>
                    <a:pt x="100" y="8"/>
                    <a:pt x="101" y="6"/>
                  </a:cubicBezTo>
                  <a:cubicBezTo>
                    <a:pt x="103" y="2"/>
                    <a:pt x="109" y="0"/>
                    <a:pt x="114" y="0"/>
                  </a:cubicBezTo>
                  <a:cubicBezTo>
                    <a:pt x="114" y="0"/>
                    <a:pt x="114" y="0"/>
                    <a:pt x="115" y="0"/>
                  </a:cubicBezTo>
                  <a:cubicBezTo>
                    <a:pt x="127" y="1"/>
                    <a:pt x="133" y="14"/>
                    <a:pt x="134" y="26"/>
                  </a:cubicBezTo>
                  <a:cubicBezTo>
                    <a:pt x="136" y="44"/>
                    <a:pt x="125" y="66"/>
                    <a:pt x="117" y="83"/>
                  </a:cubicBezTo>
                  <a:cubicBezTo>
                    <a:pt x="113" y="90"/>
                    <a:pt x="110" y="96"/>
                    <a:pt x="109" y="101"/>
                  </a:cubicBezTo>
                  <a:cubicBezTo>
                    <a:pt x="120" y="101"/>
                    <a:pt x="125" y="110"/>
                    <a:pt x="125" y="119"/>
                  </a:cubicBezTo>
                  <a:cubicBezTo>
                    <a:pt x="125" y="128"/>
                    <a:pt x="120" y="137"/>
                    <a:pt x="111" y="137"/>
                  </a:cubicBezTo>
                  <a:cubicBezTo>
                    <a:pt x="107" y="137"/>
                    <a:pt x="104" y="136"/>
                    <a:pt x="100" y="134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8" y="130"/>
                    <a:pt x="98" y="125"/>
                    <a:pt x="97" y="120"/>
                  </a:cubicBezTo>
                  <a:cubicBezTo>
                    <a:pt x="97" y="116"/>
                    <a:pt x="97" y="113"/>
                    <a:pt x="96" y="110"/>
                  </a:cubicBezTo>
                  <a:cubicBezTo>
                    <a:pt x="95" y="110"/>
                    <a:pt x="95" y="110"/>
                    <a:pt x="94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1" y="112"/>
                    <a:pt x="89" y="113"/>
                    <a:pt x="87" y="115"/>
                  </a:cubicBezTo>
                  <a:cubicBezTo>
                    <a:pt x="77" y="121"/>
                    <a:pt x="61" y="132"/>
                    <a:pt x="48" y="135"/>
                  </a:cubicBezTo>
                  <a:cubicBezTo>
                    <a:pt x="41" y="137"/>
                    <a:pt x="33" y="138"/>
                    <a:pt x="26" y="138"/>
                  </a:cubicBezTo>
                  <a:close/>
                  <a:moveTo>
                    <a:pt x="5" y="129"/>
                  </a:moveTo>
                  <a:cubicBezTo>
                    <a:pt x="5" y="130"/>
                    <a:pt x="5" y="130"/>
                    <a:pt x="6" y="130"/>
                  </a:cubicBezTo>
                  <a:cubicBezTo>
                    <a:pt x="10" y="134"/>
                    <a:pt x="17" y="137"/>
                    <a:pt x="26" y="137"/>
                  </a:cubicBezTo>
                  <a:cubicBezTo>
                    <a:pt x="33" y="137"/>
                    <a:pt x="41" y="135"/>
                    <a:pt x="48" y="134"/>
                  </a:cubicBezTo>
                  <a:cubicBezTo>
                    <a:pt x="61" y="130"/>
                    <a:pt x="76" y="120"/>
                    <a:pt x="86" y="114"/>
                  </a:cubicBezTo>
                  <a:cubicBezTo>
                    <a:pt x="82" y="115"/>
                    <a:pt x="78" y="117"/>
                    <a:pt x="75" y="119"/>
                  </a:cubicBezTo>
                  <a:cubicBezTo>
                    <a:pt x="66" y="124"/>
                    <a:pt x="57" y="129"/>
                    <a:pt x="48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4" y="126"/>
                    <a:pt x="59" y="123"/>
                    <a:pt x="65" y="120"/>
                  </a:cubicBezTo>
                  <a:cubicBezTo>
                    <a:pt x="75" y="114"/>
                    <a:pt x="85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8" y="112"/>
                    <a:pt x="99" y="116"/>
                    <a:pt x="99" y="120"/>
                  </a:cubicBezTo>
                  <a:cubicBezTo>
                    <a:pt x="99" y="124"/>
                    <a:pt x="100" y="129"/>
                    <a:pt x="101" y="132"/>
                  </a:cubicBezTo>
                  <a:cubicBezTo>
                    <a:pt x="104" y="134"/>
                    <a:pt x="108" y="135"/>
                    <a:pt x="111" y="135"/>
                  </a:cubicBezTo>
                  <a:cubicBezTo>
                    <a:pt x="118" y="135"/>
                    <a:pt x="122" y="129"/>
                    <a:pt x="123" y="123"/>
                  </a:cubicBezTo>
                  <a:cubicBezTo>
                    <a:pt x="122" y="124"/>
                    <a:pt x="121" y="125"/>
                    <a:pt x="119" y="125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7"/>
                    <a:pt x="117" y="128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5" y="130"/>
                    <a:pt x="114" y="130"/>
                    <a:pt x="113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1" y="130"/>
                    <a:pt x="109" y="130"/>
                    <a:pt x="108" y="129"/>
                  </a:cubicBezTo>
                  <a:cubicBezTo>
                    <a:pt x="106" y="129"/>
                    <a:pt x="105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0" y="122"/>
                    <a:pt x="100" y="110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10" y="106"/>
                    <a:pt x="114" y="108"/>
                    <a:pt x="116" y="112"/>
                  </a:cubicBezTo>
                  <a:cubicBezTo>
                    <a:pt x="118" y="116"/>
                    <a:pt x="119" y="120"/>
                    <a:pt x="118" y="124"/>
                  </a:cubicBezTo>
                  <a:cubicBezTo>
                    <a:pt x="118" y="124"/>
                    <a:pt x="118" y="124"/>
                    <a:pt x="118" y="124"/>
                  </a:cubicBezTo>
                  <a:cubicBezTo>
                    <a:pt x="121" y="119"/>
                    <a:pt x="119" y="116"/>
                    <a:pt x="117" y="112"/>
                  </a:cubicBezTo>
                  <a:cubicBezTo>
                    <a:pt x="116" y="110"/>
                    <a:pt x="115" y="109"/>
                    <a:pt x="114" y="106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7" y="106"/>
                    <a:pt x="121" y="109"/>
                    <a:pt x="123" y="113"/>
                  </a:cubicBezTo>
                  <a:cubicBezTo>
                    <a:pt x="121" y="107"/>
                    <a:pt x="116" y="102"/>
                    <a:pt x="108" y="10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8" y="97"/>
                    <a:pt x="112" y="90"/>
                    <a:pt x="115" y="82"/>
                  </a:cubicBezTo>
                  <a:cubicBezTo>
                    <a:pt x="124" y="65"/>
                    <a:pt x="134" y="44"/>
                    <a:pt x="133" y="26"/>
                  </a:cubicBezTo>
                  <a:cubicBezTo>
                    <a:pt x="131" y="15"/>
                    <a:pt x="126" y="3"/>
                    <a:pt x="115" y="2"/>
                  </a:cubicBezTo>
                  <a:cubicBezTo>
                    <a:pt x="110" y="1"/>
                    <a:pt x="104" y="4"/>
                    <a:pt x="102" y="7"/>
                  </a:cubicBezTo>
                  <a:cubicBezTo>
                    <a:pt x="102" y="7"/>
                    <a:pt x="102" y="8"/>
                    <a:pt x="102" y="9"/>
                  </a:cubicBezTo>
                  <a:cubicBezTo>
                    <a:pt x="105" y="4"/>
                    <a:pt x="109" y="3"/>
                    <a:pt x="111" y="3"/>
                  </a:cubicBezTo>
                  <a:cubicBezTo>
                    <a:pt x="118" y="3"/>
                    <a:pt x="125" y="11"/>
                    <a:pt x="127" y="18"/>
                  </a:cubicBezTo>
                  <a:cubicBezTo>
                    <a:pt x="133" y="42"/>
                    <a:pt x="110" y="81"/>
                    <a:pt x="101" y="91"/>
                  </a:cubicBezTo>
                  <a:cubicBezTo>
                    <a:pt x="102" y="96"/>
                    <a:pt x="100" y="100"/>
                    <a:pt x="99" y="104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86" y="107"/>
                    <a:pt x="75" y="113"/>
                    <a:pt x="64" y="119"/>
                  </a:cubicBezTo>
                  <a:cubicBezTo>
                    <a:pt x="51" y="126"/>
                    <a:pt x="37" y="133"/>
                    <a:pt x="23" y="133"/>
                  </a:cubicBezTo>
                  <a:cubicBezTo>
                    <a:pt x="17" y="133"/>
                    <a:pt x="11" y="132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lose/>
                  <a:moveTo>
                    <a:pt x="104" y="127"/>
                  </a:moveTo>
                  <a:cubicBezTo>
                    <a:pt x="106" y="127"/>
                    <a:pt x="107" y="127"/>
                    <a:pt x="108" y="128"/>
                  </a:cubicBezTo>
                  <a:cubicBezTo>
                    <a:pt x="111" y="129"/>
                    <a:pt x="113" y="129"/>
                    <a:pt x="116" y="128"/>
                  </a:cubicBezTo>
                  <a:cubicBezTo>
                    <a:pt x="118" y="123"/>
                    <a:pt x="118" y="117"/>
                    <a:pt x="115" y="113"/>
                  </a:cubicBezTo>
                  <a:cubicBezTo>
                    <a:pt x="113" y="110"/>
                    <a:pt x="109" y="107"/>
                    <a:pt x="105" y="107"/>
                  </a:cubicBezTo>
                  <a:cubicBezTo>
                    <a:pt x="102" y="111"/>
                    <a:pt x="102" y="121"/>
                    <a:pt x="104" y="127"/>
                  </a:cubicBezTo>
                  <a:close/>
                  <a:moveTo>
                    <a:pt x="89" y="110"/>
                  </a:moveTo>
                  <a:cubicBezTo>
                    <a:pt x="81" y="112"/>
                    <a:pt x="73" y="117"/>
                    <a:pt x="65" y="121"/>
                  </a:cubicBezTo>
                  <a:cubicBezTo>
                    <a:pt x="61" y="123"/>
                    <a:pt x="57" y="125"/>
                    <a:pt x="53" y="127"/>
                  </a:cubicBezTo>
                  <a:cubicBezTo>
                    <a:pt x="60" y="126"/>
                    <a:pt x="67" y="122"/>
                    <a:pt x="74" y="118"/>
                  </a:cubicBezTo>
                  <a:cubicBezTo>
                    <a:pt x="79" y="115"/>
                    <a:pt x="84" y="112"/>
                    <a:pt x="89" y="110"/>
                  </a:cubicBezTo>
                  <a:close/>
                  <a:moveTo>
                    <a:pt x="2" y="121"/>
                  </a:moveTo>
                  <a:cubicBezTo>
                    <a:pt x="2" y="123"/>
                    <a:pt x="3" y="125"/>
                    <a:pt x="4" y="127"/>
                  </a:cubicBezTo>
                  <a:cubicBezTo>
                    <a:pt x="3" y="127"/>
                    <a:pt x="3" y="125"/>
                    <a:pt x="3" y="124"/>
                  </a:cubicBezTo>
                  <a:cubicBezTo>
                    <a:pt x="3" y="123"/>
                    <a:pt x="4" y="122"/>
                    <a:pt x="3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  <a:moveTo>
                    <a:pt x="116" y="108"/>
                  </a:moveTo>
                  <a:cubicBezTo>
                    <a:pt x="117" y="109"/>
                    <a:pt x="118" y="110"/>
                    <a:pt x="118" y="111"/>
                  </a:cubicBezTo>
                  <a:cubicBezTo>
                    <a:pt x="120" y="115"/>
                    <a:pt x="122" y="118"/>
                    <a:pt x="120" y="123"/>
                  </a:cubicBezTo>
                  <a:cubicBezTo>
                    <a:pt x="122" y="122"/>
                    <a:pt x="123" y="121"/>
                    <a:pt x="123" y="119"/>
                  </a:cubicBezTo>
                  <a:cubicBezTo>
                    <a:pt x="123" y="115"/>
                    <a:pt x="119" y="110"/>
                    <a:pt x="116" y="108"/>
                  </a:cubicBezTo>
                  <a:close/>
                  <a:moveTo>
                    <a:pt x="102" y="108"/>
                  </a:moveTo>
                  <a:cubicBezTo>
                    <a:pt x="103" y="103"/>
                    <a:pt x="103" y="103"/>
                    <a:pt x="103" y="103"/>
                  </a:cubicBezTo>
                  <a:cubicBezTo>
                    <a:pt x="104" y="92"/>
                    <a:pt x="109" y="82"/>
                    <a:pt x="114" y="72"/>
                  </a:cubicBezTo>
                  <a:cubicBezTo>
                    <a:pt x="121" y="60"/>
                    <a:pt x="127" y="47"/>
                    <a:pt x="128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1" y="51"/>
                    <a:pt x="122" y="68"/>
                    <a:pt x="114" y="84"/>
                  </a:cubicBezTo>
                  <a:cubicBezTo>
                    <a:pt x="110" y="90"/>
                    <a:pt x="107" y="97"/>
                    <a:pt x="104" y="103"/>
                  </a:cubicBezTo>
                  <a:lnTo>
                    <a:pt x="102" y="108"/>
                  </a:lnTo>
                  <a:close/>
                  <a:moveTo>
                    <a:pt x="128" y="44"/>
                  </a:moveTo>
                  <a:cubicBezTo>
                    <a:pt x="125" y="54"/>
                    <a:pt x="120" y="63"/>
                    <a:pt x="116" y="72"/>
                  </a:cubicBezTo>
                  <a:cubicBezTo>
                    <a:pt x="111" y="81"/>
                    <a:pt x="107" y="89"/>
                    <a:pt x="105" y="97"/>
                  </a:cubicBezTo>
                  <a:cubicBezTo>
                    <a:pt x="108" y="92"/>
                    <a:pt x="110" y="88"/>
                    <a:pt x="112" y="83"/>
                  </a:cubicBezTo>
                  <a:cubicBezTo>
                    <a:pt x="119" y="71"/>
                    <a:pt x="126" y="58"/>
                    <a:pt x="128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l-PL" dirty="0"/>
            </a:p>
          </p:txBody>
        </p:sp>
      </p:grpSp>
      <p:grpSp>
        <p:nvGrpSpPr>
          <p:cNvPr id="22" name="Grupa 21"/>
          <p:cNvGrpSpPr/>
          <p:nvPr/>
        </p:nvGrpSpPr>
        <p:grpSpPr>
          <a:xfrm>
            <a:off x="6285120" y="724619"/>
            <a:ext cx="5318979" cy="3795623"/>
            <a:chOff x="895350" y="3313113"/>
            <a:chExt cx="3613151" cy="2790825"/>
          </a:xfrm>
          <a:solidFill>
            <a:schemeClr val="tx1">
              <a:lumMod val="50000"/>
            </a:schemeClr>
          </a:solidFill>
        </p:grpSpPr>
        <p:sp>
          <p:nvSpPr>
            <p:cNvPr id="23" name="Dowolny kształt 41"/>
            <p:cNvSpPr>
              <a:spLocks/>
            </p:cNvSpPr>
            <p:nvPr/>
          </p:nvSpPr>
          <p:spPr bwMode="auto">
            <a:xfrm>
              <a:off x="963613" y="3725863"/>
              <a:ext cx="11113" cy="1952625"/>
            </a:xfrm>
            <a:custGeom>
              <a:avLst/>
              <a:gdLst>
                <a:gd name="T0" fmla="*/ 3 w 5"/>
                <a:gd name="T1" fmla="*/ 0 h 868"/>
                <a:gd name="T2" fmla="*/ 4 w 5"/>
                <a:gd name="T3" fmla="*/ 217 h 868"/>
                <a:gd name="T4" fmla="*/ 3 w 5"/>
                <a:gd name="T5" fmla="*/ 326 h 868"/>
                <a:gd name="T6" fmla="*/ 4 w 5"/>
                <a:gd name="T7" fmla="*/ 434 h 868"/>
                <a:gd name="T8" fmla="*/ 4 w 5"/>
                <a:gd name="T9" fmla="*/ 651 h 868"/>
                <a:gd name="T10" fmla="*/ 4 w 5"/>
                <a:gd name="T11" fmla="*/ 760 h 868"/>
                <a:gd name="T12" fmla="*/ 3 w 5"/>
                <a:gd name="T13" fmla="*/ 868 h 868"/>
                <a:gd name="T14" fmla="*/ 2 w 5"/>
                <a:gd name="T15" fmla="*/ 868 h 868"/>
                <a:gd name="T16" fmla="*/ 1 w 5"/>
                <a:gd name="T17" fmla="*/ 760 h 868"/>
                <a:gd name="T18" fmla="*/ 0 w 5"/>
                <a:gd name="T19" fmla="*/ 651 h 868"/>
                <a:gd name="T20" fmla="*/ 1 w 5"/>
                <a:gd name="T21" fmla="*/ 434 h 868"/>
                <a:gd name="T22" fmla="*/ 2 w 5"/>
                <a:gd name="T23" fmla="*/ 326 h 868"/>
                <a:gd name="T24" fmla="*/ 1 w 5"/>
                <a:gd name="T25" fmla="*/ 217 h 868"/>
                <a:gd name="T26" fmla="*/ 2 w 5"/>
                <a:gd name="T27" fmla="*/ 0 h 868"/>
                <a:gd name="T28" fmla="*/ 3 w 5"/>
                <a:gd name="T29" fmla="*/ 0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868">
                  <a:moveTo>
                    <a:pt x="3" y="0"/>
                  </a:moveTo>
                  <a:cubicBezTo>
                    <a:pt x="4" y="73"/>
                    <a:pt x="4" y="145"/>
                    <a:pt x="4" y="217"/>
                  </a:cubicBezTo>
                  <a:cubicBezTo>
                    <a:pt x="4" y="253"/>
                    <a:pt x="3" y="290"/>
                    <a:pt x="3" y="326"/>
                  </a:cubicBezTo>
                  <a:cubicBezTo>
                    <a:pt x="3" y="362"/>
                    <a:pt x="3" y="398"/>
                    <a:pt x="4" y="434"/>
                  </a:cubicBezTo>
                  <a:cubicBezTo>
                    <a:pt x="4" y="507"/>
                    <a:pt x="5" y="579"/>
                    <a:pt x="4" y="651"/>
                  </a:cubicBezTo>
                  <a:cubicBezTo>
                    <a:pt x="5" y="687"/>
                    <a:pt x="4" y="724"/>
                    <a:pt x="4" y="760"/>
                  </a:cubicBezTo>
                  <a:cubicBezTo>
                    <a:pt x="4" y="796"/>
                    <a:pt x="3" y="832"/>
                    <a:pt x="3" y="868"/>
                  </a:cubicBezTo>
                  <a:cubicBezTo>
                    <a:pt x="2" y="868"/>
                    <a:pt x="2" y="868"/>
                    <a:pt x="2" y="868"/>
                  </a:cubicBezTo>
                  <a:cubicBezTo>
                    <a:pt x="2" y="832"/>
                    <a:pt x="1" y="796"/>
                    <a:pt x="1" y="760"/>
                  </a:cubicBezTo>
                  <a:cubicBezTo>
                    <a:pt x="1" y="724"/>
                    <a:pt x="0" y="687"/>
                    <a:pt x="0" y="651"/>
                  </a:cubicBezTo>
                  <a:cubicBezTo>
                    <a:pt x="0" y="579"/>
                    <a:pt x="1" y="507"/>
                    <a:pt x="1" y="434"/>
                  </a:cubicBezTo>
                  <a:cubicBezTo>
                    <a:pt x="2" y="398"/>
                    <a:pt x="2" y="362"/>
                    <a:pt x="2" y="326"/>
                  </a:cubicBezTo>
                  <a:cubicBezTo>
                    <a:pt x="2" y="290"/>
                    <a:pt x="1" y="253"/>
                    <a:pt x="1" y="217"/>
                  </a:cubicBezTo>
                  <a:cubicBezTo>
                    <a:pt x="0" y="145"/>
                    <a:pt x="1" y="73"/>
                    <a:pt x="2" y="0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l-PL" dirty="0"/>
            </a:p>
          </p:txBody>
        </p:sp>
        <p:sp>
          <p:nvSpPr>
            <p:cNvPr id="24" name="Dowolny kształt 42"/>
            <p:cNvSpPr>
              <a:spLocks/>
            </p:cNvSpPr>
            <p:nvPr/>
          </p:nvSpPr>
          <p:spPr bwMode="auto">
            <a:xfrm>
              <a:off x="1350963" y="6038850"/>
              <a:ext cx="2736850" cy="11113"/>
            </a:xfrm>
            <a:custGeom>
              <a:avLst/>
              <a:gdLst>
                <a:gd name="T0" fmla="*/ 0 w 1216"/>
                <a:gd name="T1" fmla="*/ 2 h 5"/>
                <a:gd name="T2" fmla="*/ 304 w 1216"/>
                <a:gd name="T3" fmla="*/ 1 h 5"/>
                <a:gd name="T4" fmla="*/ 456 w 1216"/>
                <a:gd name="T5" fmla="*/ 2 h 5"/>
                <a:gd name="T6" fmla="*/ 608 w 1216"/>
                <a:gd name="T7" fmla="*/ 1 h 5"/>
                <a:gd name="T8" fmla="*/ 912 w 1216"/>
                <a:gd name="T9" fmla="*/ 0 h 5"/>
                <a:gd name="T10" fmla="*/ 1064 w 1216"/>
                <a:gd name="T11" fmla="*/ 1 h 5"/>
                <a:gd name="T12" fmla="*/ 1216 w 1216"/>
                <a:gd name="T13" fmla="*/ 2 h 5"/>
                <a:gd name="T14" fmla="*/ 1216 w 1216"/>
                <a:gd name="T15" fmla="*/ 2 h 5"/>
                <a:gd name="T16" fmla="*/ 1064 w 1216"/>
                <a:gd name="T17" fmla="*/ 4 h 5"/>
                <a:gd name="T18" fmla="*/ 912 w 1216"/>
                <a:gd name="T19" fmla="*/ 4 h 5"/>
                <a:gd name="T20" fmla="*/ 608 w 1216"/>
                <a:gd name="T21" fmla="*/ 3 h 5"/>
                <a:gd name="T22" fmla="*/ 456 w 1216"/>
                <a:gd name="T23" fmla="*/ 3 h 5"/>
                <a:gd name="T24" fmla="*/ 304 w 1216"/>
                <a:gd name="T25" fmla="*/ 4 h 5"/>
                <a:gd name="T26" fmla="*/ 0 w 1216"/>
                <a:gd name="T2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6" h="5">
                  <a:moveTo>
                    <a:pt x="0" y="2"/>
                  </a:moveTo>
                  <a:cubicBezTo>
                    <a:pt x="101" y="1"/>
                    <a:pt x="202" y="0"/>
                    <a:pt x="304" y="1"/>
                  </a:cubicBezTo>
                  <a:cubicBezTo>
                    <a:pt x="354" y="1"/>
                    <a:pt x="405" y="2"/>
                    <a:pt x="456" y="2"/>
                  </a:cubicBezTo>
                  <a:cubicBezTo>
                    <a:pt x="506" y="2"/>
                    <a:pt x="557" y="1"/>
                    <a:pt x="608" y="1"/>
                  </a:cubicBezTo>
                  <a:cubicBezTo>
                    <a:pt x="709" y="1"/>
                    <a:pt x="810" y="0"/>
                    <a:pt x="912" y="0"/>
                  </a:cubicBezTo>
                  <a:cubicBezTo>
                    <a:pt x="962" y="0"/>
                    <a:pt x="1013" y="1"/>
                    <a:pt x="1064" y="1"/>
                  </a:cubicBezTo>
                  <a:cubicBezTo>
                    <a:pt x="1114" y="1"/>
                    <a:pt x="1165" y="1"/>
                    <a:pt x="1216" y="2"/>
                  </a:cubicBezTo>
                  <a:cubicBezTo>
                    <a:pt x="1216" y="2"/>
                    <a:pt x="1216" y="2"/>
                    <a:pt x="1216" y="2"/>
                  </a:cubicBezTo>
                  <a:cubicBezTo>
                    <a:pt x="1165" y="3"/>
                    <a:pt x="1114" y="3"/>
                    <a:pt x="1064" y="4"/>
                  </a:cubicBezTo>
                  <a:cubicBezTo>
                    <a:pt x="1013" y="4"/>
                    <a:pt x="962" y="4"/>
                    <a:pt x="912" y="4"/>
                  </a:cubicBezTo>
                  <a:cubicBezTo>
                    <a:pt x="810" y="5"/>
                    <a:pt x="709" y="4"/>
                    <a:pt x="608" y="3"/>
                  </a:cubicBezTo>
                  <a:cubicBezTo>
                    <a:pt x="557" y="3"/>
                    <a:pt x="506" y="3"/>
                    <a:pt x="456" y="3"/>
                  </a:cubicBezTo>
                  <a:cubicBezTo>
                    <a:pt x="405" y="3"/>
                    <a:pt x="354" y="4"/>
                    <a:pt x="304" y="4"/>
                  </a:cubicBezTo>
                  <a:cubicBezTo>
                    <a:pt x="202" y="4"/>
                    <a:pt x="101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l-PL" dirty="0"/>
            </a:p>
          </p:txBody>
        </p:sp>
        <p:sp>
          <p:nvSpPr>
            <p:cNvPr id="25" name="Dowolny kształt 43"/>
            <p:cNvSpPr>
              <a:spLocks/>
            </p:cNvSpPr>
            <p:nvPr/>
          </p:nvSpPr>
          <p:spPr bwMode="auto">
            <a:xfrm>
              <a:off x="1330325" y="3378200"/>
              <a:ext cx="2743200" cy="11113"/>
            </a:xfrm>
            <a:custGeom>
              <a:avLst/>
              <a:gdLst>
                <a:gd name="T0" fmla="*/ 0 w 1219"/>
                <a:gd name="T1" fmla="*/ 2 h 5"/>
                <a:gd name="T2" fmla="*/ 304 w 1219"/>
                <a:gd name="T3" fmla="*/ 1 h 5"/>
                <a:gd name="T4" fmla="*/ 457 w 1219"/>
                <a:gd name="T5" fmla="*/ 2 h 5"/>
                <a:gd name="T6" fmla="*/ 609 w 1219"/>
                <a:gd name="T7" fmla="*/ 1 h 5"/>
                <a:gd name="T8" fmla="*/ 914 w 1219"/>
                <a:gd name="T9" fmla="*/ 0 h 5"/>
                <a:gd name="T10" fmla="*/ 1067 w 1219"/>
                <a:gd name="T11" fmla="*/ 1 h 5"/>
                <a:gd name="T12" fmla="*/ 1219 w 1219"/>
                <a:gd name="T13" fmla="*/ 2 h 5"/>
                <a:gd name="T14" fmla="*/ 1219 w 1219"/>
                <a:gd name="T15" fmla="*/ 3 h 5"/>
                <a:gd name="T16" fmla="*/ 1067 w 1219"/>
                <a:gd name="T17" fmla="*/ 4 h 5"/>
                <a:gd name="T18" fmla="*/ 914 w 1219"/>
                <a:gd name="T19" fmla="*/ 4 h 5"/>
                <a:gd name="T20" fmla="*/ 609 w 1219"/>
                <a:gd name="T21" fmla="*/ 3 h 5"/>
                <a:gd name="T22" fmla="*/ 457 w 1219"/>
                <a:gd name="T23" fmla="*/ 3 h 5"/>
                <a:gd name="T24" fmla="*/ 304 w 1219"/>
                <a:gd name="T25" fmla="*/ 4 h 5"/>
                <a:gd name="T26" fmla="*/ 0 w 1219"/>
                <a:gd name="T27" fmla="*/ 3 h 5"/>
                <a:gd name="T28" fmla="*/ 0 w 1219"/>
                <a:gd name="T2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9" h="5">
                  <a:moveTo>
                    <a:pt x="0" y="2"/>
                  </a:moveTo>
                  <a:cubicBezTo>
                    <a:pt x="101" y="1"/>
                    <a:pt x="203" y="0"/>
                    <a:pt x="304" y="1"/>
                  </a:cubicBezTo>
                  <a:cubicBezTo>
                    <a:pt x="355" y="1"/>
                    <a:pt x="406" y="2"/>
                    <a:pt x="457" y="2"/>
                  </a:cubicBezTo>
                  <a:cubicBezTo>
                    <a:pt x="508" y="2"/>
                    <a:pt x="559" y="1"/>
                    <a:pt x="609" y="1"/>
                  </a:cubicBezTo>
                  <a:cubicBezTo>
                    <a:pt x="711" y="1"/>
                    <a:pt x="813" y="0"/>
                    <a:pt x="914" y="0"/>
                  </a:cubicBezTo>
                  <a:cubicBezTo>
                    <a:pt x="965" y="0"/>
                    <a:pt x="1016" y="1"/>
                    <a:pt x="1067" y="1"/>
                  </a:cubicBezTo>
                  <a:cubicBezTo>
                    <a:pt x="1117" y="1"/>
                    <a:pt x="1168" y="1"/>
                    <a:pt x="1219" y="2"/>
                  </a:cubicBezTo>
                  <a:cubicBezTo>
                    <a:pt x="1219" y="3"/>
                    <a:pt x="1219" y="3"/>
                    <a:pt x="1219" y="3"/>
                  </a:cubicBezTo>
                  <a:cubicBezTo>
                    <a:pt x="1168" y="3"/>
                    <a:pt x="1117" y="4"/>
                    <a:pt x="1067" y="4"/>
                  </a:cubicBezTo>
                  <a:cubicBezTo>
                    <a:pt x="1016" y="4"/>
                    <a:pt x="965" y="4"/>
                    <a:pt x="914" y="4"/>
                  </a:cubicBezTo>
                  <a:cubicBezTo>
                    <a:pt x="813" y="5"/>
                    <a:pt x="711" y="4"/>
                    <a:pt x="609" y="3"/>
                  </a:cubicBezTo>
                  <a:cubicBezTo>
                    <a:pt x="559" y="3"/>
                    <a:pt x="508" y="3"/>
                    <a:pt x="457" y="3"/>
                  </a:cubicBezTo>
                  <a:cubicBezTo>
                    <a:pt x="406" y="3"/>
                    <a:pt x="355" y="4"/>
                    <a:pt x="304" y="4"/>
                  </a:cubicBezTo>
                  <a:cubicBezTo>
                    <a:pt x="203" y="4"/>
                    <a:pt x="101" y="4"/>
                    <a:pt x="0" y="3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l-PL" dirty="0"/>
            </a:p>
          </p:txBody>
        </p:sp>
        <p:sp>
          <p:nvSpPr>
            <p:cNvPr id="26" name="Dowolny kształt 44"/>
            <p:cNvSpPr>
              <a:spLocks/>
            </p:cNvSpPr>
            <p:nvPr/>
          </p:nvSpPr>
          <p:spPr bwMode="auto">
            <a:xfrm>
              <a:off x="4443413" y="3759200"/>
              <a:ext cx="9525" cy="1919288"/>
            </a:xfrm>
            <a:custGeom>
              <a:avLst/>
              <a:gdLst>
                <a:gd name="T0" fmla="*/ 2 w 4"/>
                <a:gd name="T1" fmla="*/ 853 h 853"/>
                <a:gd name="T2" fmla="*/ 0 w 4"/>
                <a:gd name="T3" fmla="*/ 640 h 853"/>
                <a:gd name="T4" fmla="*/ 1 w 4"/>
                <a:gd name="T5" fmla="*/ 533 h 853"/>
                <a:gd name="T6" fmla="*/ 1 w 4"/>
                <a:gd name="T7" fmla="*/ 427 h 853"/>
                <a:gd name="T8" fmla="*/ 0 w 4"/>
                <a:gd name="T9" fmla="*/ 213 h 853"/>
                <a:gd name="T10" fmla="*/ 0 w 4"/>
                <a:gd name="T11" fmla="*/ 107 h 853"/>
                <a:gd name="T12" fmla="*/ 2 w 4"/>
                <a:gd name="T13" fmla="*/ 0 h 853"/>
                <a:gd name="T14" fmla="*/ 2 w 4"/>
                <a:gd name="T15" fmla="*/ 0 h 853"/>
                <a:gd name="T16" fmla="*/ 3 w 4"/>
                <a:gd name="T17" fmla="*/ 107 h 853"/>
                <a:gd name="T18" fmla="*/ 4 w 4"/>
                <a:gd name="T19" fmla="*/ 213 h 853"/>
                <a:gd name="T20" fmla="*/ 3 w 4"/>
                <a:gd name="T21" fmla="*/ 427 h 853"/>
                <a:gd name="T22" fmla="*/ 2 w 4"/>
                <a:gd name="T23" fmla="*/ 533 h 853"/>
                <a:gd name="T24" fmla="*/ 3 w 4"/>
                <a:gd name="T25" fmla="*/ 640 h 853"/>
                <a:gd name="T26" fmla="*/ 2 w 4"/>
                <a:gd name="T27" fmla="*/ 853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853">
                  <a:moveTo>
                    <a:pt x="2" y="853"/>
                  </a:moveTo>
                  <a:cubicBezTo>
                    <a:pt x="0" y="782"/>
                    <a:pt x="0" y="711"/>
                    <a:pt x="0" y="640"/>
                  </a:cubicBezTo>
                  <a:cubicBezTo>
                    <a:pt x="0" y="604"/>
                    <a:pt x="1" y="569"/>
                    <a:pt x="1" y="533"/>
                  </a:cubicBezTo>
                  <a:cubicBezTo>
                    <a:pt x="1" y="498"/>
                    <a:pt x="1" y="462"/>
                    <a:pt x="1" y="427"/>
                  </a:cubicBezTo>
                  <a:cubicBezTo>
                    <a:pt x="0" y="356"/>
                    <a:pt x="0" y="284"/>
                    <a:pt x="0" y="213"/>
                  </a:cubicBezTo>
                  <a:cubicBezTo>
                    <a:pt x="0" y="178"/>
                    <a:pt x="0" y="142"/>
                    <a:pt x="0" y="107"/>
                  </a:cubicBezTo>
                  <a:cubicBezTo>
                    <a:pt x="1" y="71"/>
                    <a:pt x="1" y="36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36"/>
                    <a:pt x="3" y="71"/>
                    <a:pt x="3" y="107"/>
                  </a:cubicBezTo>
                  <a:cubicBezTo>
                    <a:pt x="4" y="142"/>
                    <a:pt x="4" y="178"/>
                    <a:pt x="4" y="213"/>
                  </a:cubicBezTo>
                  <a:cubicBezTo>
                    <a:pt x="4" y="284"/>
                    <a:pt x="3" y="356"/>
                    <a:pt x="3" y="427"/>
                  </a:cubicBezTo>
                  <a:cubicBezTo>
                    <a:pt x="3" y="462"/>
                    <a:pt x="2" y="498"/>
                    <a:pt x="2" y="533"/>
                  </a:cubicBezTo>
                  <a:cubicBezTo>
                    <a:pt x="3" y="569"/>
                    <a:pt x="3" y="604"/>
                    <a:pt x="3" y="640"/>
                  </a:cubicBezTo>
                  <a:cubicBezTo>
                    <a:pt x="4" y="711"/>
                    <a:pt x="3" y="782"/>
                    <a:pt x="2" y="8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l-PL" dirty="0"/>
            </a:p>
          </p:txBody>
        </p:sp>
        <p:sp>
          <p:nvSpPr>
            <p:cNvPr id="27" name="Dowolny kształt 45"/>
            <p:cNvSpPr>
              <a:spLocks noEditPoints="1"/>
            </p:cNvSpPr>
            <p:nvPr/>
          </p:nvSpPr>
          <p:spPr bwMode="auto">
            <a:xfrm>
              <a:off x="903288" y="5772150"/>
              <a:ext cx="341313" cy="331788"/>
            </a:xfrm>
            <a:custGeom>
              <a:avLst/>
              <a:gdLst>
                <a:gd name="T0" fmla="*/ 127 w 152"/>
                <a:gd name="T1" fmla="*/ 122 h 148"/>
                <a:gd name="T2" fmla="*/ 84 w 152"/>
                <a:gd name="T3" fmla="*/ 134 h 148"/>
                <a:gd name="T4" fmla="*/ 112 w 152"/>
                <a:gd name="T5" fmla="*/ 131 h 148"/>
                <a:gd name="T6" fmla="*/ 48 w 152"/>
                <a:gd name="T7" fmla="*/ 142 h 148"/>
                <a:gd name="T8" fmla="*/ 4 w 152"/>
                <a:gd name="T9" fmla="*/ 95 h 148"/>
                <a:gd name="T10" fmla="*/ 20 w 152"/>
                <a:gd name="T11" fmla="*/ 61 h 148"/>
                <a:gd name="T12" fmla="*/ 26 w 152"/>
                <a:gd name="T13" fmla="*/ 58 h 148"/>
                <a:gd name="T14" fmla="*/ 31 w 152"/>
                <a:gd name="T15" fmla="*/ 23 h 148"/>
                <a:gd name="T16" fmla="*/ 19 w 152"/>
                <a:gd name="T17" fmla="*/ 0 h 148"/>
                <a:gd name="T18" fmla="*/ 33 w 152"/>
                <a:gd name="T19" fmla="*/ 57 h 148"/>
                <a:gd name="T20" fmla="*/ 41 w 152"/>
                <a:gd name="T21" fmla="*/ 63 h 148"/>
                <a:gd name="T22" fmla="*/ 36 w 152"/>
                <a:gd name="T23" fmla="*/ 80 h 148"/>
                <a:gd name="T24" fmla="*/ 26 w 152"/>
                <a:gd name="T25" fmla="*/ 67 h 148"/>
                <a:gd name="T26" fmla="*/ 64 w 152"/>
                <a:gd name="T27" fmla="*/ 132 h 148"/>
                <a:gd name="T28" fmla="*/ 84 w 152"/>
                <a:gd name="T29" fmla="*/ 112 h 148"/>
                <a:gd name="T30" fmla="*/ 77 w 152"/>
                <a:gd name="T31" fmla="*/ 131 h 148"/>
                <a:gd name="T32" fmla="*/ 152 w 152"/>
                <a:gd name="T33" fmla="*/ 129 h 148"/>
                <a:gd name="T34" fmla="*/ 114 w 152"/>
                <a:gd name="T35" fmla="*/ 131 h 148"/>
                <a:gd name="T36" fmla="*/ 127 w 152"/>
                <a:gd name="T37" fmla="*/ 122 h 148"/>
                <a:gd name="T38" fmla="*/ 74 w 152"/>
                <a:gd name="T39" fmla="*/ 128 h 148"/>
                <a:gd name="T40" fmla="*/ 68 w 152"/>
                <a:gd name="T41" fmla="*/ 112 h 148"/>
                <a:gd name="T42" fmla="*/ 66 w 152"/>
                <a:gd name="T43" fmla="*/ 117 h 148"/>
                <a:gd name="T44" fmla="*/ 66 w 152"/>
                <a:gd name="T45" fmla="*/ 125 h 148"/>
                <a:gd name="T46" fmla="*/ 73 w 152"/>
                <a:gd name="T47" fmla="*/ 128 h 148"/>
                <a:gd name="T48" fmla="*/ 74 w 152"/>
                <a:gd name="T49" fmla="*/ 114 h 148"/>
                <a:gd name="T50" fmla="*/ 74 w 152"/>
                <a:gd name="T51" fmla="*/ 128 h 148"/>
                <a:gd name="T52" fmla="*/ 9 w 152"/>
                <a:gd name="T53" fmla="*/ 88 h 148"/>
                <a:gd name="T54" fmla="*/ 56 w 152"/>
                <a:gd name="T55" fmla="*/ 135 h 148"/>
                <a:gd name="T56" fmla="*/ 9 w 152"/>
                <a:gd name="T57" fmla="*/ 88 h 148"/>
                <a:gd name="T58" fmla="*/ 37 w 152"/>
                <a:gd name="T59" fmla="*/ 61 h 148"/>
                <a:gd name="T60" fmla="*/ 31 w 152"/>
                <a:gd name="T61" fmla="*/ 77 h 148"/>
                <a:gd name="T62" fmla="*/ 37 w 152"/>
                <a:gd name="T63" fmla="*/ 61 h 148"/>
                <a:gd name="T64" fmla="*/ 30 w 152"/>
                <a:gd name="T65" fmla="*/ 57 h 148"/>
                <a:gd name="T66" fmla="*/ 33 w 152"/>
                <a:gd name="T67" fmla="*/ 31 h 148"/>
                <a:gd name="T68" fmla="*/ 30 w 152"/>
                <a:gd name="T69" fmla="*/ 57 h 148"/>
                <a:gd name="T70" fmla="*/ 30 w 152"/>
                <a:gd name="T71" fmla="*/ 61 h 148"/>
                <a:gd name="T72" fmla="*/ 30 w 152"/>
                <a:gd name="T73" fmla="*/ 74 h 148"/>
                <a:gd name="T74" fmla="*/ 30 w 152"/>
                <a:gd name="T75" fmla="*/ 6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48">
                  <a:moveTo>
                    <a:pt x="127" y="122"/>
                  </a:moveTo>
                  <a:cubicBezTo>
                    <a:pt x="115" y="118"/>
                    <a:pt x="99" y="137"/>
                    <a:pt x="84" y="134"/>
                  </a:cubicBezTo>
                  <a:cubicBezTo>
                    <a:pt x="92" y="142"/>
                    <a:pt x="106" y="130"/>
                    <a:pt x="112" y="131"/>
                  </a:cubicBezTo>
                  <a:cubicBezTo>
                    <a:pt x="95" y="147"/>
                    <a:pt x="66" y="127"/>
                    <a:pt x="48" y="142"/>
                  </a:cubicBezTo>
                  <a:cubicBezTo>
                    <a:pt x="19" y="142"/>
                    <a:pt x="1" y="123"/>
                    <a:pt x="4" y="95"/>
                  </a:cubicBezTo>
                  <a:cubicBezTo>
                    <a:pt x="6" y="82"/>
                    <a:pt x="19" y="74"/>
                    <a:pt x="20" y="61"/>
                  </a:cubicBezTo>
                  <a:cubicBezTo>
                    <a:pt x="23" y="58"/>
                    <a:pt x="22" y="60"/>
                    <a:pt x="26" y="58"/>
                  </a:cubicBezTo>
                  <a:cubicBezTo>
                    <a:pt x="25" y="45"/>
                    <a:pt x="33" y="34"/>
                    <a:pt x="31" y="23"/>
                  </a:cubicBezTo>
                  <a:cubicBezTo>
                    <a:pt x="30" y="12"/>
                    <a:pt x="19" y="8"/>
                    <a:pt x="19" y="0"/>
                  </a:cubicBezTo>
                  <a:cubicBezTo>
                    <a:pt x="36" y="7"/>
                    <a:pt x="41" y="36"/>
                    <a:pt x="33" y="57"/>
                  </a:cubicBezTo>
                  <a:cubicBezTo>
                    <a:pt x="34" y="60"/>
                    <a:pt x="40" y="59"/>
                    <a:pt x="41" y="63"/>
                  </a:cubicBezTo>
                  <a:cubicBezTo>
                    <a:pt x="43" y="69"/>
                    <a:pt x="40" y="75"/>
                    <a:pt x="36" y="80"/>
                  </a:cubicBezTo>
                  <a:cubicBezTo>
                    <a:pt x="27" y="79"/>
                    <a:pt x="20" y="74"/>
                    <a:pt x="26" y="67"/>
                  </a:cubicBezTo>
                  <a:cubicBezTo>
                    <a:pt x="1" y="88"/>
                    <a:pt x="14" y="148"/>
                    <a:pt x="64" y="132"/>
                  </a:cubicBezTo>
                  <a:cubicBezTo>
                    <a:pt x="54" y="118"/>
                    <a:pt x="73" y="97"/>
                    <a:pt x="84" y="112"/>
                  </a:cubicBezTo>
                  <a:cubicBezTo>
                    <a:pt x="86" y="123"/>
                    <a:pt x="81" y="126"/>
                    <a:pt x="77" y="131"/>
                  </a:cubicBezTo>
                  <a:cubicBezTo>
                    <a:pt x="101" y="137"/>
                    <a:pt x="133" y="102"/>
                    <a:pt x="152" y="129"/>
                  </a:cubicBezTo>
                  <a:cubicBezTo>
                    <a:pt x="143" y="117"/>
                    <a:pt x="124" y="124"/>
                    <a:pt x="114" y="131"/>
                  </a:cubicBezTo>
                  <a:cubicBezTo>
                    <a:pt x="116" y="126"/>
                    <a:pt x="123" y="126"/>
                    <a:pt x="127" y="122"/>
                  </a:cubicBezTo>
                  <a:close/>
                  <a:moveTo>
                    <a:pt x="74" y="128"/>
                  </a:moveTo>
                  <a:cubicBezTo>
                    <a:pt x="91" y="127"/>
                    <a:pt x="78" y="98"/>
                    <a:pt x="68" y="112"/>
                  </a:cubicBezTo>
                  <a:cubicBezTo>
                    <a:pt x="75" y="112"/>
                    <a:pt x="69" y="117"/>
                    <a:pt x="66" y="117"/>
                  </a:cubicBezTo>
                  <a:cubicBezTo>
                    <a:pt x="66" y="119"/>
                    <a:pt x="66" y="122"/>
                    <a:pt x="66" y="125"/>
                  </a:cubicBezTo>
                  <a:cubicBezTo>
                    <a:pt x="68" y="126"/>
                    <a:pt x="69" y="128"/>
                    <a:pt x="73" y="128"/>
                  </a:cubicBezTo>
                  <a:cubicBezTo>
                    <a:pt x="75" y="124"/>
                    <a:pt x="80" y="117"/>
                    <a:pt x="74" y="114"/>
                  </a:cubicBezTo>
                  <a:cubicBezTo>
                    <a:pt x="84" y="115"/>
                    <a:pt x="78" y="125"/>
                    <a:pt x="74" y="128"/>
                  </a:cubicBezTo>
                  <a:close/>
                  <a:moveTo>
                    <a:pt x="9" y="88"/>
                  </a:moveTo>
                  <a:cubicBezTo>
                    <a:pt x="0" y="121"/>
                    <a:pt x="28" y="148"/>
                    <a:pt x="56" y="135"/>
                  </a:cubicBezTo>
                  <a:cubicBezTo>
                    <a:pt x="20" y="145"/>
                    <a:pt x="13" y="115"/>
                    <a:pt x="9" y="88"/>
                  </a:cubicBezTo>
                  <a:close/>
                  <a:moveTo>
                    <a:pt x="37" y="61"/>
                  </a:moveTo>
                  <a:cubicBezTo>
                    <a:pt x="38" y="69"/>
                    <a:pt x="34" y="72"/>
                    <a:pt x="31" y="77"/>
                  </a:cubicBezTo>
                  <a:cubicBezTo>
                    <a:pt x="40" y="78"/>
                    <a:pt x="42" y="66"/>
                    <a:pt x="37" y="61"/>
                  </a:cubicBezTo>
                  <a:close/>
                  <a:moveTo>
                    <a:pt x="30" y="57"/>
                  </a:moveTo>
                  <a:cubicBezTo>
                    <a:pt x="30" y="49"/>
                    <a:pt x="38" y="40"/>
                    <a:pt x="33" y="31"/>
                  </a:cubicBezTo>
                  <a:cubicBezTo>
                    <a:pt x="34" y="41"/>
                    <a:pt x="26" y="49"/>
                    <a:pt x="30" y="57"/>
                  </a:cubicBezTo>
                  <a:close/>
                  <a:moveTo>
                    <a:pt x="30" y="61"/>
                  </a:moveTo>
                  <a:cubicBezTo>
                    <a:pt x="28" y="63"/>
                    <a:pt x="27" y="72"/>
                    <a:pt x="30" y="74"/>
                  </a:cubicBezTo>
                  <a:cubicBezTo>
                    <a:pt x="33" y="70"/>
                    <a:pt x="36" y="63"/>
                    <a:pt x="30" y="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l-PL" dirty="0"/>
            </a:p>
          </p:txBody>
        </p:sp>
        <p:sp>
          <p:nvSpPr>
            <p:cNvPr id="28" name="Dowolny kształt 46"/>
            <p:cNvSpPr>
              <a:spLocks noEditPoints="1"/>
            </p:cNvSpPr>
            <p:nvPr/>
          </p:nvSpPr>
          <p:spPr bwMode="auto">
            <a:xfrm>
              <a:off x="906463" y="5768975"/>
              <a:ext cx="341313" cy="323850"/>
            </a:xfrm>
            <a:custGeom>
              <a:avLst/>
              <a:gdLst>
                <a:gd name="T0" fmla="*/ 2 w 151"/>
                <a:gd name="T1" fmla="*/ 96 h 144"/>
                <a:gd name="T2" fmla="*/ 21 w 151"/>
                <a:gd name="T3" fmla="*/ 59 h 144"/>
                <a:gd name="T4" fmla="*/ 22 w 151"/>
                <a:gd name="T5" fmla="*/ 12 h 144"/>
                <a:gd name="T6" fmla="*/ 32 w 151"/>
                <a:gd name="T7" fmla="*/ 58 h 144"/>
                <a:gd name="T8" fmla="*/ 34 w 151"/>
                <a:gd name="T9" fmla="*/ 81 h 144"/>
                <a:gd name="T10" fmla="*/ 15 w 151"/>
                <a:gd name="T11" fmla="*/ 112 h 144"/>
                <a:gd name="T12" fmla="*/ 73 w 151"/>
                <a:gd name="T13" fmla="*/ 107 h 144"/>
                <a:gd name="T14" fmla="*/ 76 w 151"/>
                <a:gd name="T15" fmla="*/ 131 h 144"/>
                <a:gd name="T16" fmla="*/ 151 w 151"/>
                <a:gd name="T17" fmla="*/ 130 h 144"/>
                <a:gd name="T18" fmla="*/ 110 w 151"/>
                <a:gd name="T19" fmla="*/ 134 h 144"/>
                <a:gd name="T20" fmla="*/ 66 w 151"/>
                <a:gd name="T21" fmla="*/ 138 h 144"/>
                <a:gd name="T22" fmla="*/ 12 w 151"/>
                <a:gd name="T23" fmla="*/ 128 h 144"/>
                <a:gd name="T24" fmla="*/ 86 w 151"/>
                <a:gd name="T25" fmla="*/ 138 h 144"/>
                <a:gd name="T26" fmla="*/ 86 w 151"/>
                <a:gd name="T27" fmla="*/ 134 h 144"/>
                <a:gd name="T28" fmla="*/ 75 w 151"/>
                <a:gd name="T29" fmla="*/ 133 h 144"/>
                <a:gd name="T30" fmla="*/ 77 w 151"/>
                <a:gd name="T31" fmla="*/ 128 h 144"/>
                <a:gd name="T32" fmla="*/ 66 w 151"/>
                <a:gd name="T33" fmla="*/ 128 h 144"/>
                <a:gd name="T34" fmla="*/ 64 w 151"/>
                <a:gd name="T35" fmla="*/ 117 h 144"/>
                <a:gd name="T36" fmla="*/ 65 w 151"/>
                <a:gd name="T37" fmla="*/ 114 h 144"/>
                <a:gd name="T38" fmla="*/ 63 w 151"/>
                <a:gd name="T39" fmla="*/ 133 h 144"/>
                <a:gd name="T40" fmla="*/ 54 w 151"/>
                <a:gd name="T41" fmla="*/ 137 h 144"/>
                <a:gd name="T42" fmla="*/ 7 w 151"/>
                <a:gd name="T43" fmla="*/ 86 h 144"/>
                <a:gd name="T44" fmla="*/ 41 w 151"/>
                <a:gd name="T45" fmla="*/ 139 h 144"/>
                <a:gd name="T46" fmla="*/ 92 w 151"/>
                <a:gd name="T47" fmla="*/ 138 h 144"/>
                <a:gd name="T48" fmla="*/ 41 w 151"/>
                <a:gd name="T49" fmla="*/ 137 h 144"/>
                <a:gd name="T50" fmla="*/ 26 w 151"/>
                <a:gd name="T51" fmla="*/ 65 h 144"/>
                <a:gd name="T52" fmla="*/ 32 w 151"/>
                <a:gd name="T53" fmla="*/ 64 h 144"/>
                <a:gd name="T54" fmla="*/ 26 w 151"/>
                <a:gd name="T55" fmla="*/ 72 h 144"/>
                <a:gd name="T56" fmla="*/ 33 w 151"/>
                <a:gd name="T57" fmla="*/ 80 h 144"/>
                <a:gd name="T58" fmla="*/ 38 w 151"/>
                <a:gd name="T59" fmla="*/ 73 h 144"/>
                <a:gd name="T60" fmla="*/ 28 w 151"/>
                <a:gd name="T61" fmla="*/ 78 h 144"/>
                <a:gd name="T62" fmla="*/ 34 w 151"/>
                <a:gd name="T63" fmla="*/ 61 h 144"/>
                <a:gd name="T64" fmla="*/ 18 w 151"/>
                <a:gd name="T65" fmla="*/ 2 h 144"/>
                <a:gd name="T66" fmla="*/ 31 w 151"/>
                <a:gd name="T67" fmla="*/ 32 h 144"/>
                <a:gd name="T68" fmla="*/ 27 w 151"/>
                <a:gd name="T69" fmla="*/ 58 h 144"/>
                <a:gd name="T70" fmla="*/ 28 w 151"/>
                <a:gd name="T71" fmla="*/ 42 h 144"/>
                <a:gd name="T72" fmla="*/ 21 w 151"/>
                <a:gd name="T73" fmla="*/ 61 h 144"/>
                <a:gd name="T74" fmla="*/ 7 w 151"/>
                <a:gd name="T75" fmla="*/ 86 h 144"/>
                <a:gd name="T76" fmla="*/ 110 w 151"/>
                <a:gd name="T77" fmla="*/ 131 h 144"/>
                <a:gd name="T78" fmla="*/ 121 w 151"/>
                <a:gd name="T79" fmla="*/ 123 h 144"/>
                <a:gd name="T80" fmla="*/ 67 w 151"/>
                <a:gd name="T81" fmla="*/ 127 h 144"/>
                <a:gd name="T82" fmla="*/ 74 w 151"/>
                <a:gd name="T83" fmla="*/ 118 h 144"/>
                <a:gd name="T84" fmla="*/ 64 w 151"/>
                <a:gd name="T85" fmla="*/ 118 h 144"/>
                <a:gd name="T86" fmla="*/ 75 w 151"/>
                <a:gd name="T87" fmla="*/ 118 h 144"/>
                <a:gd name="T88" fmla="*/ 70 w 151"/>
                <a:gd name="T89" fmla="*/ 114 h 144"/>
                <a:gd name="T90" fmla="*/ 79 w 151"/>
                <a:gd name="T91" fmla="*/ 120 h 144"/>
                <a:gd name="T92" fmla="*/ 122 w 151"/>
                <a:gd name="T93" fmla="*/ 122 h 144"/>
                <a:gd name="T94" fmla="*/ 123 w 151"/>
                <a:gd name="T95" fmla="*/ 125 h 144"/>
                <a:gd name="T96" fmla="*/ 122 w 151"/>
                <a:gd name="T97" fmla="*/ 122 h 144"/>
                <a:gd name="T98" fmla="*/ 81 w 151"/>
                <a:gd name="T99" fmla="*/ 114 h 144"/>
                <a:gd name="T100" fmla="*/ 32 w 151"/>
                <a:gd name="T101" fmla="*/ 74 h 144"/>
                <a:gd name="T102" fmla="*/ 28 w 151"/>
                <a:gd name="T103" fmla="*/ 63 h 144"/>
                <a:gd name="T104" fmla="*/ 28 w 151"/>
                <a:gd name="T105" fmla="*/ 63 h 144"/>
                <a:gd name="T106" fmla="*/ 29 w 151"/>
                <a:gd name="T107" fmla="*/ 4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1" h="144">
                  <a:moveTo>
                    <a:pt x="47" y="144"/>
                  </a:moveTo>
                  <a:cubicBezTo>
                    <a:pt x="46" y="144"/>
                    <a:pt x="46" y="144"/>
                    <a:pt x="46" y="144"/>
                  </a:cubicBezTo>
                  <a:cubicBezTo>
                    <a:pt x="32" y="144"/>
                    <a:pt x="19" y="139"/>
                    <a:pt x="11" y="129"/>
                  </a:cubicBezTo>
                  <a:cubicBezTo>
                    <a:pt x="3" y="121"/>
                    <a:pt x="0" y="109"/>
                    <a:pt x="2" y="96"/>
                  </a:cubicBezTo>
                  <a:cubicBezTo>
                    <a:pt x="3" y="90"/>
                    <a:pt x="6" y="84"/>
                    <a:pt x="10" y="79"/>
                  </a:cubicBezTo>
                  <a:cubicBezTo>
                    <a:pt x="13" y="73"/>
                    <a:pt x="17" y="68"/>
                    <a:pt x="1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9" y="60"/>
                    <a:pt x="20" y="59"/>
                    <a:pt x="21" y="59"/>
                  </a:cubicBezTo>
                  <a:cubicBezTo>
                    <a:pt x="21" y="59"/>
                    <a:pt x="22" y="59"/>
                    <a:pt x="23" y="59"/>
                  </a:cubicBezTo>
                  <a:cubicBezTo>
                    <a:pt x="23" y="53"/>
                    <a:pt x="24" y="47"/>
                    <a:pt x="26" y="41"/>
                  </a:cubicBezTo>
                  <a:cubicBezTo>
                    <a:pt x="28" y="35"/>
                    <a:pt x="30" y="30"/>
                    <a:pt x="29" y="24"/>
                  </a:cubicBezTo>
                  <a:cubicBezTo>
                    <a:pt x="28" y="19"/>
                    <a:pt x="25" y="15"/>
                    <a:pt x="22" y="12"/>
                  </a:cubicBezTo>
                  <a:cubicBezTo>
                    <a:pt x="19" y="8"/>
                    <a:pt x="16" y="5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5" y="8"/>
                    <a:pt x="40" y="37"/>
                    <a:pt x="32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7" y="61"/>
                    <a:pt x="39" y="61"/>
                    <a:pt x="40" y="63"/>
                  </a:cubicBezTo>
                  <a:cubicBezTo>
                    <a:pt x="43" y="72"/>
                    <a:pt x="37" y="78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28" y="81"/>
                    <a:pt x="23" y="79"/>
                    <a:pt x="22" y="76"/>
                  </a:cubicBezTo>
                  <a:cubicBezTo>
                    <a:pt x="21" y="75"/>
                    <a:pt x="21" y="73"/>
                    <a:pt x="21" y="71"/>
                  </a:cubicBezTo>
                  <a:cubicBezTo>
                    <a:pt x="12" y="82"/>
                    <a:pt x="10" y="98"/>
                    <a:pt x="15" y="112"/>
                  </a:cubicBezTo>
                  <a:cubicBezTo>
                    <a:pt x="20" y="127"/>
                    <a:pt x="32" y="135"/>
                    <a:pt x="46" y="135"/>
                  </a:cubicBezTo>
                  <a:cubicBezTo>
                    <a:pt x="51" y="135"/>
                    <a:pt x="56" y="134"/>
                    <a:pt x="61" y="133"/>
                  </a:cubicBezTo>
                  <a:cubicBezTo>
                    <a:pt x="58" y="128"/>
                    <a:pt x="57" y="122"/>
                    <a:pt x="60" y="116"/>
                  </a:cubicBezTo>
                  <a:cubicBezTo>
                    <a:pt x="63" y="111"/>
                    <a:pt x="68" y="107"/>
                    <a:pt x="73" y="107"/>
                  </a:cubicBezTo>
                  <a:cubicBezTo>
                    <a:pt x="75" y="107"/>
                    <a:pt x="79" y="108"/>
                    <a:pt x="83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4" y="122"/>
                    <a:pt x="81" y="126"/>
                    <a:pt x="77" y="130"/>
                  </a:cubicBezTo>
                  <a:cubicBezTo>
                    <a:pt x="77" y="130"/>
                    <a:pt x="77" y="131"/>
                    <a:pt x="76" y="131"/>
                  </a:cubicBezTo>
                  <a:cubicBezTo>
                    <a:pt x="78" y="132"/>
                    <a:pt x="80" y="132"/>
                    <a:pt x="82" y="132"/>
                  </a:cubicBezTo>
                  <a:cubicBezTo>
                    <a:pt x="90" y="132"/>
                    <a:pt x="98" y="129"/>
                    <a:pt x="107" y="125"/>
                  </a:cubicBezTo>
                  <a:cubicBezTo>
                    <a:pt x="115" y="122"/>
                    <a:pt x="123" y="119"/>
                    <a:pt x="131" y="119"/>
                  </a:cubicBezTo>
                  <a:cubicBezTo>
                    <a:pt x="139" y="119"/>
                    <a:pt x="146" y="123"/>
                    <a:pt x="151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6" y="127"/>
                    <a:pt x="142" y="124"/>
                    <a:pt x="136" y="124"/>
                  </a:cubicBezTo>
                  <a:cubicBezTo>
                    <a:pt x="126" y="124"/>
                    <a:pt x="115" y="131"/>
                    <a:pt x="112" y="132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05" y="137"/>
                    <a:pt x="99" y="139"/>
                    <a:pt x="90" y="139"/>
                  </a:cubicBezTo>
                  <a:cubicBezTo>
                    <a:pt x="86" y="139"/>
                    <a:pt x="82" y="139"/>
                    <a:pt x="78" y="139"/>
                  </a:cubicBezTo>
                  <a:cubicBezTo>
                    <a:pt x="74" y="138"/>
                    <a:pt x="70" y="138"/>
                    <a:pt x="66" y="138"/>
                  </a:cubicBezTo>
                  <a:cubicBezTo>
                    <a:pt x="58" y="138"/>
                    <a:pt x="52" y="140"/>
                    <a:pt x="47" y="144"/>
                  </a:cubicBezTo>
                  <a:close/>
                  <a:moveTo>
                    <a:pt x="7" y="86"/>
                  </a:moveTo>
                  <a:cubicBezTo>
                    <a:pt x="5" y="89"/>
                    <a:pt x="4" y="93"/>
                    <a:pt x="3" y="96"/>
                  </a:cubicBezTo>
                  <a:cubicBezTo>
                    <a:pt x="2" y="109"/>
                    <a:pt x="5" y="120"/>
                    <a:pt x="12" y="128"/>
                  </a:cubicBezTo>
                  <a:cubicBezTo>
                    <a:pt x="20" y="137"/>
                    <a:pt x="32" y="142"/>
                    <a:pt x="46" y="142"/>
                  </a:cubicBezTo>
                  <a:cubicBezTo>
                    <a:pt x="51" y="138"/>
                    <a:pt x="57" y="136"/>
                    <a:pt x="66" y="136"/>
                  </a:cubicBezTo>
                  <a:cubicBezTo>
                    <a:pt x="70" y="136"/>
                    <a:pt x="74" y="137"/>
                    <a:pt x="78" y="137"/>
                  </a:cubicBezTo>
                  <a:cubicBezTo>
                    <a:pt x="81" y="137"/>
                    <a:pt x="83" y="138"/>
                    <a:pt x="86" y="138"/>
                  </a:cubicBezTo>
                  <a:cubicBezTo>
                    <a:pt x="84" y="137"/>
                    <a:pt x="83" y="136"/>
                    <a:pt x="81" y="135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3" y="134"/>
                    <a:pt x="84" y="134"/>
                    <a:pt x="86" y="134"/>
                  </a:cubicBezTo>
                  <a:cubicBezTo>
                    <a:pt x="92" y="134"/>
                    <a:pt x="99" y="131"/>
                    <a:pt x="105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97" y="131"/>
                    <a:pt x="89" y="133"/>
                    <a:pt x="82" y="133"/>
                  </a:cubicBezTo>
                  <a:cubicBezTo>
                    <a:pt x="79" y="133"/>
                    <a:pt x="77" y="133"/>
                    <a:pt x="75" y="133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5" y="131"/>
                    <a:pt x="76" y="130"/>
                    <a:pt x="76" y="129"/>
                  </a:cubicBezTo>
                  <a:cubicBezTo>
                    <a:pt x="77" y="129"/>
                    <a:pt x="77" y="128"/>
                    <a:pt x="77" y="128"/>
                  </a:cubicBezTo>
                  <a:cubicBezTo>
                    <a:pt x="76" y="129"/>
                    <a:pt x="74" y="130"/>
                    <a:pt x="72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8" y="130"/>
                    <a:pt x="67" y="129"/>
                    <a:pt x="66" y="128"/>
                  </a:cubicBezTo>
                  <a:cubicBezTo>
                    <a:pt x="65" y="128"/>
                    <a:pt x="64" y="127"/>
                    <a:pt x="63" y="127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6" y="117"/>
                    <a:pt x="68" y="115"/>
                    <a:pt x="68" y="114"/>
                  </a:cubicBezTo>
                  <a:cubicBezTo>
                    <a:pt x="68" y="114"/>
                    <a:pt x="68" y="114"/>
                    <a:pt x="66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0"/>
                    <a:pt x="69" y="109"/>
                    <a:pt x="71" y="109"/>
                  </a:cubicBezTo>
                  <a:cubicBezTo>
                    <a:pt x="67" y="110"/>
                    <a:pt x="64" y="113"/>
                    <a:pt x="62" y="117"/>
                  </a:cubicBezTo>
                  <a:cubicBezTo>
                    <a:pt x="59" y="122"/>
                    <a:pt x="59" y="128"/>
                    <a:pt x="63" y="133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59" y="135"/>
                    <a:pt x="56" y="136"/>
                    <a:pt x="54" y="136"/>
                  </a:cubicBezTo>
                  <a:cubicBezTo>
                    <a:pt x="54" y="137"/>
                    <a:pt x="54" y="137"/>
                    <a:pt x="54" y="137"/>
                  </a:cubicBezTo>
                  <a:cubicBezTo>
                    <a:pt x="49" y="139"/>
                    <a:pt x="44" y="140"/>
                    <a:pt x="39" y="140"/>
                  </a:cubicBezTo>
                  <a:cubicBezTo>
                    <a:pt x="29" y="140"/>
                    <a:pt x="19" y="135"/>
                    <a:pt x="13" y="127"/>
                  </a:cubicBezTo>
                  <a:cubicBezTo>
                    <a:pt x="5" y="116"/>
                    <a:pt x="2" y="103"/>
                    <a:pt x="6" y="89"/>
                  </a:cubicBezTo>
                  <a:lnTo>
                    <a:pt x="7" y="86"/>
                  </a:lnTo>
                  <a:close/>
                  <a:moveTo>
                    <a:pt x="7" y="93"/>
                  </a:moveTo>
                  <a:cubicBezTo>
                    <a:pt x="4" y="105"/>
                    <a:pt x="7" y="117"/>
                    <a:pt x="14" y="126"/>
                  </a:cubicBezTo>
                  <a:cubicBezTo>
                    <a:pt x="21" y="135"/>
                    <a:pt x="3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16" y="139"/>
                    <a:pt x="10" y="113"/>
                    <a:pt x="7" y="93"/>
                  </a:cubicBezTo>
                  <a:close/>
                  <a:moveTo>
                    <a:pt x="108" y="133"/>
                  </a:moveTo>
                  <a:cubicBezTo>
                    <a:pt x="106" y="133"/>
                    <a:pt x="104" y="134"/>
                    <a:pt x="102" y="135"/>
                  </a:cubicBezTo>
                  <a:cubicBezTo>
                    <a:pt x="99" y="136"/>
                    <a:pt x="95" y="137"/>
                    <a:pt x="92" y="138"/>
                  </a:cubicBezTo>
                  <a:cubicBezTo>
                    <a:pt x="99" y="138"/>
                    <a:pt x="104" y="136"/>
                    <a:pt x="108" y="133"/>
                  </a:cubicBezTo>
                  <a:close/>
                  <a:moveTo>
                    <a:pt x="7" y="86"/>
                  </a:moveTo>
                  <a:cubicBezTo>
                    <a:pt x="7" y="89"/>
                    <a:pt x="7" y="89"/>
                    <a:pt x="7" y="89"/>
                  </a:cubicBezTo>
                  <a:cubicBezTo>
                    <a:pt x="12" y="114"/>
                    <a:pt x="17" y="137"/>
                    <a:pt x="41" y="137"/>
                  </a:cubicBezTo>
                  <a:cubicBezTo>
                    <a:pt x="43" y="137"/>
                    <a:pt x="45" y="137"/>
                    <a:pt x="48" y="137"/>
                  </a:cubicBezTo>
                  <a:cubicBezTo>
                    <a:pt x="32" y="137"/>
                    <a:pt x="19" y="128"/>
                    <a:pt x="13" y="113"/>
                  </a:cubicBezTo>
                  <a:cubicBezTo>
                    <a:pt x="7" y="96"/>
                    <a:pt x="12" y="77"/>
                    <a:pt x="23" y="67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3"/>
                    <a:pt x="27" y="62"/>
                    <a:pt x="27" y="62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1" y="63"/>
                    <a:pt x="32" y="64"/>
                  </a:cubicBezTo>
                  <a:cubicBezTo>
                    <a:pt x="33" y="68"/>
                    <a:pt x="30" y="73"/>
                    <a:pt x="29" y="75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7" y="75"/>
                    <a:pt x="26" y="74"/>
                    <a:pt x="26" y="72"/>
                  </a:cubicBezTo>
                  <a:cubicBezTo>
                    <a:pt x="25" y="70"/>
                    <a:pt x="26" y="68"/>
                    <a:pt x="26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2" y="71"/>
                    <a:pt x="22" y="73"/>
                    <a:pt x="23" y="75"/>
                  </a:cubicBezTo>
                  <a:cubicBezTo>
                    <a:pt x="24" y="78"/>
                    <a:pt x="28" y="80"/>
                    <a:pt x="33" y="80"/>
                  </a:cubicBezTo>
                  <a:cubicBezTo>
                    <a:pt x="36" y="77"/>
                    <a:pt x="41" y="71"/>
                    <a:pt x="39" y="64"/>
                  </a:cubicBezTo>
                  <a:cubicBezTo>
                    <a:pt x="38" y="63"/>
                    <a:pt x="37" y="62"/>
                    <a:pt x="35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8" y="64"/>
                    <a:pt x="39" y="69"/>
                    <a:pt x="38" y="73"/>
                  </a:cubicBezTo>
                  <a:cubicBezTo>
                    <a:pt x="36" y="77"/>
                    <a:pt x="34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29" y="7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30" y="75"/>
                    <a:pt x="31" y="74"/>
                  </a:cubicBezTo>
                  <a:cubicBezTo>
                    <a:pt x="33" y="71"/>
                    <a:pt x="35" y="68"/>
                    <a:pt x="34" y="6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1"/>
                    <a:pt x="31" y="60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8" y="39"/>
                    <a:pt x="34" y="10"/>
                    <a:pt x="18" y="2"/>
                  </a:cubicBezTo>
                  <a:cubicBezTo>
                    <a:pt x="18" y="5"/>
                    <a:pt x="20" y="8"/>
                    <a:pt x="23" y="11"/>
                  </a:cubicBezTo>
                  <a:cubicBezTo>
                    <a:pt x="26" y="14"/>
                    <a:pt x="29" y="18"/>
                    <a:pt x="30" y="24"/>
                  </a:cubicBezTo>
                  <a:cubicBezTo>
                    <a:pt x="30" y="26"/>
                    <a:pt x="30" y="28"/>
                    <a:pt x="30" y="30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5" y="38"/>
                    <a:pt x="33" y="44"/>
                    <a:pt x="31" y="49"/>
                  </a:cubicBezTo>
                  <a:cubicBezTo>
                    <a:pt x="30" y="52"/>
                    <a:pt x="29" y="55"/>
                    <a:pt x="29" y="58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3"/>
                    <a:pt x="26" y="49"/>
                    <a:pt x="28" y="44"/>
                  </a:cubicBezTo>
                  <a:cubicBezTo>
                    <a:pt x="29" y="40"/>
                    <a:pt x="31" y="36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5"/>
                    <a:pt x="29" y="38"/>
                    <a:pt x="28" y="42"/>
                  </a:cubicBezTo>
                  <a:cubicBezTo>
                    <a:pt x="26" y="47"/>
                    <a:pt x="24" y="53"/>
                    <a:pt x="24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3" y="61"/>
                    <a:pt x="22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0" y="61"/>
                    <a:pt x="20" y="61"/>
                    <a:pt x="19" y="62"/>
                  </a:cubicBezTo>
                  <a:cubicBezTo>
                    <a:pt x="18" y="69"/>
                    <a:pt x="14" y="74"/>
                    <a:pt x="11" y="79"/>
                  </a:cubicBezTo>
                  <a:cubicBezTo>
                    <a:pt x="10" y="82"/>
                    <a:pt x="8" y="84"/>
                    <a:pt x="7" y="86"/>
                  </a:cubicBezTo>
                  <a:close/>
                  <a:moveTo>
                    <a:pt x="85" y="136"/>
                  </a:moveTo>
                  <a:cubicBezTo>
                    <a:pt x="86" y="136"/>
                    <a:pt x="87" y="137"/>
                    <a:pt x="89" y="137"/>
                  </a:cubicBezTo>
                  <a:cubicBezTo>
                    <a:pt x="93" y="137"/>
                    <a:pt x="97" y="135"/>
                    <a:pt x="101" y="133"/>
                  </a:cubicBezTo>
                  <a:cubicBezTo>
                    <a:pt x="105" y="132"/>
                    <a:pt x="108" y="131"/>
                    <a:pt x="110" y="131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3" y="129"/>
                    <a:pt x="116" y="127"/>
                    <a:pt x="118" y="126"/>
                  </a:cubicBezTo>
                  <a:cubicBezTo>
                    <a:pt x="120" y="125"/>
                    <a:pt x="122" y="125"/>
                    <a:pt x="123" y="124"/>
                  </a:cubicBezTo>
                  <a:cubicBezTo>
                    <a:pt x="122" y="124"/>
                    <a:pt x="122" y="123"/>
                    <a:pt x="121" y="123"/>
                  </a:cubicBezTo>
                  <a:cubicBezTo>
                    <a:pt x="117" y="123"/>
                    <a:pt x="111" y="126"/>
                    <a:pt x="106" y="129"/>
                  </a:cubicBezTo>
                  <a:cubicBezTo>
                    <a:pt x="99" y="132"/>
                    <a:pt x="92" y="136"/>
                    <a:pt x="85" y="136"/>
                  </a:cubicBezTo>
                  <a:close/>
                  <a:moveTo>
                    <a:pt x="64" y="126"/>
                  </a:moveTo>
                  <a:cubicBezTo>
                    <a:pt x="65" y="126"/>
                    <a:pt x="66" y="126"/>
                    <a:pt x="67" y="127"/>
                  </a:cubicBezTo>
                  <a:cubicBezTo>
                    <a:pt x="68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0" y="128"/>
                    <a:pt x="71" y="128"/>
                    <a:pt x="71" y="127"/>
                  </a:cubicBezTo>
                  <a:cubicBezTo>
                    <a:pt x="72" y="125"/>
                    <a:pt x="75" y="121"/>
                    <a:pt x="74" y="118"/>
                  </a:cubicBezTo>
                  <a:cubicBezTo>
                    <a:pt x="74" y="117"/>
                    <a:pt x="73" y="116"/>
                    <a:pt x="72" y="115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6"/>
                    <a:pt x="67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lnTo>
                    <a:pt x="64" y="126"/>
                  </a:lnTo>
                  <a:close/>
                  <a:moveTo>
                    <a:pt x="75" y="116"/>
                  </a:moveTo>
                  <a:cubicBezTo>
                    <a:pt x="75" y="117"/>
                    <a:pt x="75" y="117"/>
                    <a:pt x="75" y="118"/>
                  </a:cubicBezTo>
                  <a:cubicBezTo>
                    <a:pt x="76" y="121"/>
                    <a:pt x="74" y="125"/>
                    <a:pt x="72" y="128"/>
                  </a:cubicBezTo>
                  <a:cubicBezTo>
                    <a:pt x="75" y="126"/>
                    <a:pt x="77" y="121"/>
                    <a:pt x="77" y="118"/>
                  </a:cubicBezTo>
                  <a:cubicBezTo>
                    <a:pt x="76" y="118"/>
                    <a:pt x="76" y="117"/>
                    <a:pt x="75" y="116"/>
                  </a:cubicBezTo>
                  <a:close/>
                  <a:moveTo>
                    <a:pt x="70" y="114"/>
                  </a:moveTo>
                  <a:cubicBezTo>
                    <a:pt x="72" y="114"/>
                    <a:pt x="72" y="114"/>
                    <a:pt x="72" y="114"/>
                  </a:cubicBezTo>
                  <a:cubicBezTo>
                    <a:pt x="76" y="115"/>
                    <a:pt x="78" y="117"/>
                    <a:pt x="78" y="118"/>
                  </a:cubicBezTo>
                  <a:cubicBezTo>
                    <a:pt x="79" y="121"/>
                    <a:pt x="77" y="125"/>
                    <a:pt x="74" y="128"/>
                  </a:cubicBezTo>
                  <a:cubicBezTo>
                    <a:pt x="79" y="126"/>
                    <a:pt x="79" y="122"/>
                    <a:pt x="79" y="120"/>
                  </a:cubicBezTo>
                  <a:cubicBezTo>
                    <a:pt x="79" y="116"/>
                    <a:pt x="76" y="110"/>
                    <a:pt x="72" y="110"/>
                  </a:cubicBezTo>
                  <a:cubicBezTo>
                    <a:pt x="71" y="110"/>
                    <a:pt x="69" y="111"/>
                    <a:pt x="68" y="113"/>
                  </a:cubicBezTo>
                  <a:cubicBezTo>
                    <a:pt x="69" y="113"/>
                    <a:pt x="69" y="113"/>
                    <a:pt x="70" y="114"/>
                  </a:cubicBezTo>
                  <a:close/>
                  <a:moveTo>
                    <a:pt x="122" y="122"/>
                  </a:moveTo>
                  <a:cubicBezTo>
                    <a:pt x="123" y="122"/>
                    <a:pt x="124" y="122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4"/>
                    <a:pt x="124" y="125"/>
                    <a:pt x="123" y="125"/>
                  </a:cubicBezTo>
                  <a:cubicBezTo>
                    <a:pt x="127" y="124"/>
                    <a:pt x="131" y="123"/>
                    <a:pt x="136" y="123"/>
                  </a:cubicBezTo>
                  <a:cubicBezTo>
                    <a:pt x="139" y="123"/>
                    <a:pt x="141" y="123"/>
                    <a:pt x="143" y="124"/>
                  </a:cubicBezTo>
                  <a:cubicBezTo>
                    <a:pt x="140" y="122"/>
                    <a:pt x="136" y="121"/>
                    <a:pt x="131" y="121"/>
                  </a:cubicBezTo>
                  <a:cubicBezTo>
                    <a:pt x="128" y="121"/>
                    <a:pt x="125" y="121"/>
                    <a:pt x="122" y="122"/>
                  </a:cubicBezTo>
                  <a:close/>
                  <a:moveTo>
                    <a:pt x="72" y="109"/>
                  </a:moveTo>
                  <a:cubicBezTo>
                    <a:pt x="77" y="109"/>
                    <a:pt x="81" y="115"/>
                    <a:pt x="81" y="120"/>
                  </a:cubicBezTo>
                  <a:cubicBezTo>
                    <a:pt x="81" y="121"/>
                    <a:pt x="81" y="122"/>
                    <a:pt x="81" y="123"/>
                  </a:cubicBezTo>
                  <a:cubicBezTo>
                    <a:pt x="82" y="121"/>
                    <a:pt x="82" y="118"/>
                    <a:pt x="81" y="114"/>
                  </a:cubicBezTo>
                  <a:cubicBezTo>
                    <a:pt x="79" y="110"/>
                    <a:pt x="75" y="108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lose/>
                  <a:moveTo>
                    <a:pt x="36" y="65"/>
                  </a:moveTo>
                  <a:cubicBezTo>
                    <a:pt x="36" y="69"/>
                    <a:pt x="34" y="72"/>
                    <a:pt x="32" y="74"/>
                  </a:cubicBezTo>
                  <a:cubicBezTo>
                    <a:pt x="32" y="75"/>
                    <a:pt x="31" y="76"/>
                    <a:pt x="31" y="77"/>
                  </a:cubicBezTo>
                  <a:cubicBezTo>
                    <a:pt x="34" y="77"/>
                    <a:pt x="36" y="74"/>
                    <a:pt x="36" y="73"/>
                  </a:cubicBezTo>
                  <a:cubicBezTo>
                    <a:pt x="37" y="70"/>
                    <a:pt x="37" y="67"/>
                    <a:pt x="36" y="65"/>
                  </a:cubicBezTo>
                  <a:close/>
                  <a:moveTo>
                    <a:pt x="28" y="63"/>
                  </a:moveTo>
                  <a:cubicBezTo>
                    <a:pt x="27" y="65"/>
                    <a:pt x="27" y="69"/>
                    <a:pt x="27" y="72"/>
                  </a:cubicBezTo>
                  <a:cubicBezTo>
                    <a:pt x="27" y="73"/>
                    <a:pt x="28" y="73"/>
                    <a:pt x="28" y="74"/>
                  </a:cubicBezTo>
                  <a:cubicBezTo>
                    <a:pt x="30" y="71"/>
                    <a:pt x="32" y="67"/>
                    <a:pt x="31" y="65"/>
                  </a:cubicBezTo>
                  <a:cubicBezTo>
                    <a:pt x="30" y="64"/>
                    <a:pt x="30" y="63"/>
                    <a:pt x="28" y="63"/>
                  </a:cubicBezTo>
                  <a:close/>
                  <a:moveTo>
                    <a:pt x="32" y="36"/>
                  </a:moveTo>
                  <a:cubicBezTo>
                    <a:pt x="31" y="39"/>
                    <a:pt x="30" y="42"/>
                    <a:pt x="29" y="44"/>
                  </a:cubicBezTo>
                  <a:cubicBezTo>
                    <a:pt x="28" y="48"/>
                    <a:pt x="27" y="51"/>
                    <a:pt x="28" y="55"/>
                  </a:cubicBezTo>
                  <a:cubicBezTo>
                    <a:pt x="28" y="53"/>
                    <a:pt x="29" y="51"/>
                    <a:pt x="29" y="49"/>
                  </a:cubicBezTo>
                  <a:cubicBezTo>
                    <a:pt x="31" y="45"/>
                    <a:pt x="32" y="41"/>
                    <a:pt x="32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l-PL" dirty="0"/>
            </a:p>
          </p:txBody>
        </p:sp>
        <p:sp>
          <p:nvSpPr>
            <p:cNvPr id="29" name="Dowolny kształt 47"/>
            <p:cNvSpPr>
              <a:spLocks noEditPoints="1"/>
            </p:cNvSpPr>
            <p:nvPr/>
          </p:nvSpPr>
          <p:spPr bwMode="auto">
            <a:xfrm>
              <a:off x="895350" y="3316288"/>
              <a:ext cx="363538" cy="328613"/>
            </a:xfrm>
            <a:custGeom>
              <a:avLst/>
              <a:gdLst>
                <a:gd name="T0" fmla="*/ 50 w 161"/>
                <a:gd name="T1" fmla="*/ 8 h 146"/>
                <a:gd name="T2" fmla="*/ 60 w 161"/>
                <a:gd name="T3" fmla="*/ 25 h 146"/>
                <a:gd name="T4" fmla="*/ 54 w 161"/>
                <a:gd name="T5" fmla="*/ 17 h 146"/>
                <a:gd name="T6" fmla="*/ 63 w 161"/>
                <a:gd name="T7" fmla="*/ 34 h 146"/>
                <a:gd name="T8" fmla="*/ 49 w 161"/>
                <a:gd name="T9" fmla="*/ 37 h 146"/>
                <a:gd name="T10" fmla="*/ 41 w 161"/>
                <a:gd name="T11" fmla="*/ 13 h 146"/>
                <a:gd name="T12" fmla="*/ 16 w 161"/>
                <a:gd name="T13" fmla="*/ 62 h 146"/>
                <a:gd name="T14" fmla="*/ 34 w 161"/>
                <a:gd name="T15" fmla="*/ 92 h 146"/>
                <a:gd name="T16" fmla="*/ 27 w 161"/>
                <a:gd name="T17" fmla="*/ 146 h 146"/>
                <a:gd name="T18" fmla="*/ 33 w 161"/>
                <a:gd name="T19" fmla="*/ 104 h 146"/>
                <a:gd name="T20" fmla="*/ 26 w 161"/>
                <a:gd name="T21" fmla="*/ 102 h 146"/>
                <a:gd name="T22" fmla="*/ 30 w 161"/>
                <a:gd name="T23" fmla="*/ 101 h 146"/>
                <a:gd name="T24" fmla="*/ 4 w 161"/>
                <a:gd name="T25" fmla="*/ 60 h 146"/>
                <a:gd name="T26" fmla="*/ 41 w 161"/>
                <a:gd name="T27" fmla="*/ 10 h 146"/>
                <a:gd name="T28" fmla="*/ 51 w 161"/>
                <a:gd name="T29" fmla="*/ 4 h 146"/>
                <a:gd name="T30" fmla="*/ 145 w 161"/>
                <a:gd name="T31" fmla="*/ 13 h 146"/>
                <a:gd name="T32" fmla="*/ 142 w 161"/>
                <a:gd name="T33" fmla="*/ 0 h 146"/>
                <a:gd name="T34" fmla="*/ 141 w 161"/>
                <a:gd name="T35" fmla="*/ 33 h 146"/>
                <a:gd name="T36" fmla="*/ 50 w 161"/>
                <a:gd name="T37" fmla="*/ 8 h 146"/>
                <a:gd name="T38" fmla="*/ 137 w 161"/>
                <a:gd name="T39" fmla="*/ 31 h 146"/>
                <a:gd name="T40" fmla="*/ 148 w 161"/>
                <a:gd name="T41" fmla="*/ 16 h 146"/>
                <a:gd name="T42" fmla="*/ 70 w 161"/>
                <a:gd name="T43" fmla="*/ 8 h 146"/>
                <a:gd name="T44" fmla="*/ 137 w 161"/>
                <a:gd name="T45" fmla="*/ 31 h 146"/>
                <a:gd name="T46" fmla="*/ 26 w 161"/>
                <a:gd name="T47" fmla="*/ 84 h 146"/>
                <a:gd name="T48" fmla="*/ 22 w 161"/>
                <a:gd name="T49" fmla="*/ 16 h 146"/>
                <a:gd name="T50" fmla="*/ 26 w 161"/>
                <a:gd name="T51" fmla="*/ 84 h 146"/>
                <a:gd name="T52" fmla="*/ 57 w 161"/>
                <a:gd name="T53" fmla="*/ 28 h 146"/>
                <a:gd name="T54" fmla="*/ 46 w 161"/>
                <a:gd name="T55" fmla="*/ 16 h 146"/>
                <a:gd name="T56" fmla="*/ 57 w 161"/>
                <a:gd name="T57" fmla="*/ 28 h 146"/>
                <a:gd name="T58" fmla="*/ 57 w 161"/>
                <a:gd name="T59" fmla="*/ 31 h 146"/>
                <a:gd name="T60" fmla="*/ 46 w 161"/>
                <a:gd name="T61" fmla="*/ 28 h 146"/>
                <a:gd name="T62" fmla="*/ 57 w 161"/>
                <a:gd name="T63" fmla="*/ 3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1" h="146">
                  <a:moveTo>
                    <a:pt x="50" y="8"/>
                  </a:moveTo>
                  <a:cubicBezTo>
                    <a:pt x="55" y="14"/>
                    <a:pt x="53" y="20"/>
                    <a:pt x="60" y="25"/>
                  </a:cubicBezTo>
                  <a:cubicBezTo>
                    <a:pt x="62" y="23"/>
                    <a:pt x="58" y="18"/>
                    <a:pt x="54" y="17"/>
                  </a:cubicBezTo>
                  <a:cubicBezTo>
                    <a:pt x="64" y="13"/>
                    <a:pt x="65" y="25"/>
                    <a:pt x="63" y="34"/>
                  </a:cubicBezTo>
                  <a:cubicBezTo>
                    <a:pt x="59" y="36"/>
                    <a:pt x="55" y="37"/>
                    <a:pt x="49" y="37"/>
                  </a:cubicBezTo>
                  <a:cubicBezTo>
                    <a:pt x="43" y="31"/>
                    <a:pt x="43" y="19"/>
                    <a:pt x="41" y="13"/>
                  </a:cubicBezTo>
                  <a:cubicBezTo>
                    <a:pt x="14" y="14"/>
                    <a:pt x="9" y="41"/>
                    <a:pt x="16" y="62"/>
                  </a:cubicBezTo>
                  <a:cubicBezTo>
                    <a:pt x="19" y="72"/>
                    <a:pt x="30" y="81"/>
                    <a:pt x="34" y="92"/>
                  </a:cubicBezTo>
                  <a:cubicBezTo>
                    <a:pt x="41" y="111"/>
                    <a:pt x="38" y="129"/>
                    <a:pt x="27" y="146"/>
                  </a:cubicBezTo>
                  <a:cubicBezTo>
                    <a:pt x="28" y="137"/>
                    <a:pt x="39" y="121"/>
                    <a:pt x="33" y="104"/>
                  </a:cubicBezTo>
                  <a:cubicBezTo>
                    <a:pt x="31" y="102"/>
                    <a:pt x="29" y="102"/>
                    <a:pt x="26" y="102"/>
                  </a:cubicBezTo>
                  <a:cubicBezTo>
                    <a:pt x="26" y="100"/>
                    <a:pt x="28" y="101"/>
                    <a:pt x="30" y="101"/>
                  </a:cubicBezTo>
                  <a:cubicBezTo>
                    <a:pt x="28" y="89"/>
                    <a:pt x="7" y="79"/>
                    <a:pt x="4" y="60"/>
                  </a:cubicBezTo>
                  <a:cubicBezTo>
                    <a:pt x="1" y="34"/>
                    <a:pt x="12" y="6"/>
                    <a:pt x="41" y="10"/>
                  </a:cubicBezTo>
                  <a:cubicBezTo>
                    <a:pt x="45" y="9"/>
                    <a:pt x="47" y="5"/>
                    <a:pt x="51" y="4"/>
                  </a:cubicBezTo>
                  <a:cubicBezTo>
                    <a:pt x="86" y="1"/>
                    <a:pt x="128" y="46"/>
                    <a:pt x="145" y="13"/>
                  </a:cubicBezTo>
                  <a:cubicBezTo>
                    <a:pt x="146" y="6"/>
                    <a:pt x="144" y="3"/>
                    <a:pt x="142" y="0"/>
                  </a:cubicBezTo>
                  <a:cubicBezTo>
                    <a:pt x="161" y="2"/>
                    <a:pt x="149" y="29"/>
                    <a:pt x="141" y="33"/>
                  </a:cubicBezTo>
                  <a:cubicBezTo>
                    <a:pt x="111" y="47"/>
                    <a:pt x="71" y="4"/>
                    <a:pt x="50" y="8"/>
                  </a:cubicBezTo>
                  <a:close/>
                  <a:moveTo>
                    <a:pt x="137" y="31"/>
                  </a:moveTo>
                  <a:cubicBezTo>
                    <a:pt x="142" y="29"/>
                    <a:pt x="151" y="17"/>
                    <a:pt x="148" y="16"/>
                  </a:cubicBezTo>
                  <a:cubicBezTo>
                    <a:pt x="130" y="43"/>
                    <a:pt x="93" y="14"/>
                    <a:pt x="70" y="8"/>
                  </a:cubicBezTo>
                  <a:cubicBezTo>
                    <a:pt x="87" y="21"/>
                    <a:pt x="105" y="33"/>
                    <a:pt x="137" y="31"/>
                  </a:cubicBezTo>
                  <a:close/>
                  <a:moveTo>
                    <a:pt x="26" y="84"/>
                  </a:moveTo>
                  <a:cubicBezTo>
                    <a:pt x="10" y="71"/>
                    <a:pt x="7" y="27"/>
                    <a:pt x="22" y="16"/>
                  </a:cubicBezTo>
                  <a:cubicBezTo>
                    <a:pt x="0" y="29"/>
                    <a:pt x="5" y="78"/>
                    <a:pt x="26" y="84"/>
                  </a:cubicBezTo>
                  <a:close/>
                  <a:moveTo>
                    <a:pt x="57" y="28"/>
                  </a:moveTo>
                  <a:cubicBezTo>
                    <a:pt x="55" y="22"/>
                    <a:pt x="53" y="16"/>
                    <a:pt x="46" y="16"/>
                  </a:cubicBezTo>
                  <a:cubicBezTo>
                    <a:pt x="46" y="23"/>
                    <a:pt x="50" y="27"/>
                    <a:pt x="57" y="28"/>
                  </a:cubicBezTo>
                  <a:close/>
                  <a:moveTo>
                    <a:pt x="57" y="31"/>
                  </a:moveTo>
                  <a:cubicBezTo>
                    <a:pt x="51" y="33"/>
                    <a:pt x="49" y="24"/>
                    <a:pt x="46" y="28"/>
                  </a:cubicBezTo>
                  <a:cubicBezTo>
                    <a:pt x="47" y="31"/>
                    <a:pt x="56" y="40"/>
                    <a:pt x="57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l-PL" dirty="0"/>
            </a:p>
          </p:txBody>
        </p:sp>
        <p:sp>
          <p:nvSpPr>
            <p:cNvPr id="30" name="Dowolny kształt 48"/>
            <p:cNvSpPr>
              <a:spLocks noEditPoints="1"/>
            </p:cNvSpPr>
            <p:nvPr/>
          </p:nvSpPr>
          <p:spPr bwMode="auto">
            <a:xfrm>
              <a:off x="903288" y="3313113"/>
              <a:ext cx="336550" cy="338138"/>
            </a:xfrm>
            <a:custGeom>
              <a:avLst/>
              <a:gdLst>
                <a:gd name="T0" fmla="*/ 81 w 150"/>
                <a:gd name="T1" fmla="*/ 22 h 150"/>
                <a:gd name="T2" fmla="*/ 52 w 150"/>
                <a:gd name="T3" fmla="*/ 17 h 150"/>
                <a:gd name="T4" fmla="*/ 60 w 150"/>
                <a:gd name="T5" fmla="*/ 35 h 150"/>
                <a:gd name="T6" fmla="*/ 45 w 150"/>
                <a:gd name="T7" fmla="*/ 39 h 150"/>
                <a:gd name="T8" fmla="*/ 39 w 150"/>
                <a:gd name="T9" fmla="*/ 20 h 150"/>
                <a:gd name="T10" fmla="*/ 14 w 150"/>
                <a:gd name="T11" fmla="*/ 63 h 150"/>
                <a:gd name="T12" fmla="*/ 25 w 150"/>
                <a:gd name="T13" fmla="*/ 148 h 150"/>
                <a:gd name="T14" fmla="*/ 26 w 150"/>
                <a:gd name="T15" fmla="*/ 137 h 150"/>
                <a:gd name="T16" fmla="*/ 23 w 150"/>
                <a:gd name="T17" fmla="*/ 104 h 150"/>
                <a:gd name="T18" fmla="*/ 26 w 150"/>
                <a:gd name="T19" fmla="*/ 101 h 150"/>
                <a:gd name="T20" fmla="*/ 1 w 150"/>
                <a:gd name="T21" fmla="*/ 61 h 150"/>
                <a:gd name="T22" fmla="*/ 38 w 150"/>
                <a:gd name="T23" fmla="*/ 10 h 150"/>
                <a:gd name="T24" fmla="*/ 91 w 150"/>
                <a:gd name="T25" fmla="*/ 16 h 150"/>
                <a:gd name="T26" fmla="*/ 139 w 150"/>
                <a:gd name="T27" fmla="*/ 2 h 150"/>
                <a:gd name="T28" fmla="*/ 150 w 150"/>
                <a:gd name="T29" fmla="*/ 12 h 150"/>
                <a:gd name="T30" fmla="*/ 82 w 150"/>
                <a:gd name="T31" fmla="*/ 20 h 150"/>
                <a:gd name="T32" fmla="*/ 141 w 150"/>
                <a:gd name="T33" fmla="*/ 2 h 150"/>
                <a:gd name="T34" fmla="*/ 143 w 150"/>
                <a:gd name="T35" fmla="*/ 14 h 150"/>
                <a:gd name="T36" fmla="*/ 44 w 150"/>
                <a:gd name="T37" fmla="*/ 9 h 150"/>
                <a:gd name="T38" fmla="*/ 38 w 150"/>
                <a:gd name="T39" fmla="*/ 12 h 150"/>
                <a:gd name="T40" fmla="*/ 2 w 150"/>
                <a:gd name="T41" fmla="*/ 60 h 150"/>
                <a:gd name="T42" fmla="*/ 28 w 150"/>
                <a:gd name="T43" fmla="*/ 102 h 150"/>
                <a:gd name="T44" fmla="*/ 30 w 150"/>
                <a:gd name="T45" fmla="*/ 104 h 150"/>
                <a:gd name="T46" fmla="*/ 32 w 150"/>
                <a:gd name="T47" fmla="*/ 116 h 150"/>
                <a:gd name="T48" fmla="*/ 31 w 150"/>
                <a:gd name="T49" fmla="*/ 93 h 150"/>
                <a:gd name="T50" fmla="*/ 11 w 150"/>
                <a:gd name="T51" fmla="*/ 61 h 150"/>
                <a:gd name="T52" fmla="*/ 23 w 150"/>
                <a:gd name="T53" fmla="*/ 85 h 150"/>
                <a:gd name="T54" fmla="*/ 19 w 150"/>
                <a:gd name="T55" fmla="*/ 17 h 150"/>
                <a:gd name="T56" fmla="*/ 39 w 150"/>
                <a:gd name="T57" fmla="*/ 13 h 150"/>
                <a:gd name="T58" fmla="*/ 42 w 150"/>
                <a:gd name="T59" fmla="*/ 29 h 150"/>
                <a:gd name="T60" fmla="*/ 48 w 150"/>
                <a:gd name="T61" fmla="*/ 29 h 150"/>
                <a:gd name="T62" fmla="*/ 55 w 150"/>
                <a:gd name="T63" fmla="*/ 32 h 150"/>
                <a:gd name="T64" fmla="*/ 42 w 150"/>
                <a:gd name="T65" fmla="*/ 30 h 150"/>
                <a:gd name="T66" fmla="*/ 60 w 150"/>
                <a:gd name="T67" fmla="*/ 27 h 150"/>
                <a:gd name="T68" fmla="*/ 58 w 150"/>
                <a:gd name="T69" fmla="*/ 25 h 150"/>
                <a:gd name="T70" fmla="*/ 56 w 150"/>
                <a:gd name="T71" fmla="*/ 27 h 150"/>
                <a:gd name="T72" fmla="*/ 50 w 150"/>
                <a:gd name="T73" fmla="*/ 18 h 150"/>
                <a:gd name="T74" fmla="*/ 45 w 150"/>
                <a:gd name="T75" fmla="*/ 9 h 150"/>
                <a:gd name="T76" fmla="*/ 57 w 150"/>
                <a:gd name="T77" fmla="*/ 25 h 150"/>
                <a:gd name="T78" fmla="*/ 53 w 150"/>
                <a:gd name="T79" fmla="*/ 33 h 150"/>
                <a:gd name="T80" fmla="*/ 44 w 150"/>
                <a:gd name="T81" fmla="*/ 29 h 150"/>
                <a:gd name="T82" fmla="*/ 8 w 150"/>
                <a:gd name="T83" fmla="*/ 46 h 150"/>
                <a:gd name="T84" fmla="*/ 146 w 150"/>
                <a:gd name="T85" fmla="*/ 18 h 150"/>
                <a:gd name="T86" fmla="*/ 134 w 150"/>
                <a:gd name="T87" fmla="*/ 33 h 150"/>
                <a:gd name="T88" fmla="*/ 67 w 150"/>
                <a:gd name="T89" fmla="*/ 9 h 150"/>
                <a:gd name="T90" fmla="*/ 145 w 150"/>
                <a:gd name="T91" fmla="*/ 16 h 150"/>
                <a:gd name="T92" fmla="*/ 133 w 150"/>
                <a:gd name="T93" fmla="*/ 31 h 150"/>
                <a:gd name="T94" fmla="*/ 71 w 150"/>
                <a:gd name="T95" fmla="*/ 11 h 150"/>
                <a:gd name="T96" fmla="*/ 54 w 150"/>
                <a:gd name="T97" fmla="*/ 30 h 150"/>
                <a:gd name="T98" fmla="*/ 43 w 150"/>
                <a:gd name="T99" fmla="*/ 16 h 150"/>
                <a:gd name="T100" fmla="*/ 43 w 150"/>
                <a:gd name="T101" fmla="*/ 1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0" h="150">
                  <a:moveTo>
                    <a:pt x="150" y="12"/>
                  </a:moveTo>
                  <a:cubicBezTo>
                    <a:pt x="150" y="20"/>
                    <a:pt x="143" y="32"/>
                    <a:pt x="138" y="34"/>
                  </a:cubicBezTo>
                  <a:cubicBezTo>
                    <a:pt x="120" y="43"/>
                    <a:pt x="99" y="32"/>
                    <a:pt x="81" y="22"/>
                  </a:cubicBezTo>
                  <a:cubicBezTo>
                    <a:pt x="69" y="15"/>
                    <a:pt x="57" y="9"/>
                    <a:pt x="48" y="10"/>
                  </a:cubicBezTo>
                  <a:cubicBezTo>
                    <a:pt x="50" y="12"/>
                    <a:pt x="51" y="15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4" y="16"/>
                    <a:pt x="56" y="16"/>
                    <a:pt x="58" y="17"/>
                  </a:cubicBezTo>
                  <a:cubicBezTo>
                    <a:pt x="61" y="19"/>
                    <a:pt x="61" y="24"/>
                    <a:pt x="61" y="27"/>
                  </a:cubicBezTo>
                  <a:cubicBezTo>
                    <a:pt x="61" y="30"/>
                    <a:pt x="61" y="33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38"/>
                    <a:pt x="52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1" y="34"/>
                    <a:pt x="40" y="26"/>
                    <a:pt x="39" y="20"/>
                  </a:cubicBezTo>
                  <a:cubicBezTo>
                    <a:pt x="39" y="18"/>
                    <a:pt x="38" y="16"/>
                    <a:pt x="38" y="14"/>
                  </a:cubicBezTo>
                  <a:cubicBezTo>
                    <a:pt x="21" y="15"/>
                    <a:pt x="11" y="27"/>
                    <a:pt x="11" y="47"/>
                  </a:cubicBezTo>
                  <a:cubicBezTo>
                    <a:pt x="11" y="52"/>
                    <a:pt x="12" y="58"/>
                    <a:pt x="14" y="63"/>
                  </a:cubicBezTo>
                  <a:cubicBezTo>
                    <a:pt x="15" y="68"/>
                    <a:pt x="18" y="72"/>
                    <a:pt x="22" y="77"/>
                  </a:cubicBezTo>
                  <a:cubicBezTo>
                    <a:pt x="26" y="82"/>
                    <a:pt x="30" y="87"/>
                    <a:pt x="32" y="93"/>
                  </a:cubicBezTo>
                  <a:cubicBezTo>
                    <a:pt x="39" y="111"/>
                    <a:pt x="36" y="130"/>
                    <a:pt x="25" y="148"/>
                  </a:cubicBezTo>
                  <a:cubicBezTo>
                    <a:pt x="23" y="150"/>
                    <a:pt x="23" y="150"/>
                    <a:pt x="23" y="150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4" y="144"/>
                    <a:pt x="25" y="141"/>
                    <a:pt x="26" y="137"/>
                  </a:cubicBezTo>
                  <a:cubicBezTo>
                    <a:pt x="28" y="131"/>
                    <a:pt x="31" y="123"/>
                    <a:pt x="31" y="116"/>
                  </a:cubicBezTo>
                  <a:cubicBezTo>
                    <a:pt x="31" y="112"/>
                    <a:pt x="30" y="108"/>
                    <a:pt x="29" y="105"/>
                  </a:cubicBezTo>
                  <a:cubicBezTo>
                    <a:pt x="28" y="104"/>
                    <a:pt x="26" y="104"/>
                    <a:pt x="23" y="10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2" y="103"/>
                    <a:pt x="22" y="103"/>
                    <a:pt x="22" y="103"/>
                  </a:cubicBezTo>
                  <a:cubicBezTo>
                    <a:pt x="22" y="101"/>
                    <a:pt x="24" y="101"/>
                    <a:pt x="26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5" y="97"/>
                    <a:pt x="21" y="93"/>
                    <a:pt x="17" y="88"/>
                  </a:cubicBezTo>
                  <a:cubicBezTo>
                    <a:pt x="10" y="81"/>
                    <a:pt x="2" y="72"/>
                    <a:pt x="1" y="61"/>
                  </a:cubicBezTo>
                  <a:cubicBezTo>
                    <a:pt x="0" y="58"/>
                    <a:pt x="0" y="55"/>
                    <a:pt x="0" y="52"/>
                  </a:cubicBezTo>
                  <a:cubicBezTo>
                    <a:pt x="0" y="37"/>
                    <a:pt x="5" y="24"/>
                    <a:pt x="13" y="17"/>
                  </a:cubicBezTo>
                  <a:cubicBezTo>
                    <a:pt x="20" y="11"/>
                    <a:pt x="28" y="9"/>
                    <a:pt x="38" y="10"/>
                  </a:cubicBezTo>
                  <a:cubicBezTo>
                    <a:pt x="40" y="10"/>
                    <a:pt x="41" y="9"/>
                    <a:pt x="43" y="7"/>
                  </a:cubicBezTo>
                  <a:cubicBezTo>
                    <a:pt x="44" y="6"/>
                    <a:pt x="46" y="5"/>
                    <a:pt x="48" y="4"/>
                  </a:cubicBezTo>
                  <a:cubicBezTo>
                    <a:pt x="62" y="3"/>
                    <a:pt x="77" y="9"/>
                    <a:pt x="91" y="16"/>
                  </a:cubicBezTo>
                  <a:cubicBezTo>
                    <a:pt x="113" y="25"/>
                    <a:pt x="131" y="33"/>
                    <a:pt x="141" y="13"/>
                  </a:cubicBezTo>
                  <a:cubicBezTo>
                    <a:pt x="142" y="12"/>
                    <a:pt x="142" y="11"/>
                    <a:pt x="142" y="10"/>
                  </a:cubicBezTo>
                  <a:cubicBezTo>
                    <a:pt x="142" y="7"/>
                    <a:pt x="140" y="4"/>
                    <a:pt x="139" y="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6" y="1"/>
                    <a:pt x="150" y="5"/>
                    <a:pt x="150" y="12"/>
                  </a:cubicBezTo>
                  <a:close/>
                  <a:moveTo>
                    <a:pt x="45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56" y="7"/>
                    <a:pt x="68" y="13"/>
                    <a:pt x="82" y="20"/>
                  </a:cubicBezTo>
                  <a:cubicBezTo>
                    <a:pt x="100" y="30"/>
                    <a:pt x="120" y="41"/>
                    <a:pt x="138" y="33"/>
                  </a:cubicBezTo>
                  <a:cubicBezTo>
                    <a:pt x="142" y="31"/>
                    <a:pt x="148" y="20"/>
                    <a:pt x="148" y="12"/>
                  </a:cubicBezTo>
                  <a:cubicBezTo>
                    <a:pt x="148" y="8"/>
                    <a:pt x="147" y="3"/>
                    <a:pt x="141" y="2"/>
                  </a:cubicBezTo>
                  <a:cubicBezTo>
                    <a:pt x="142" y="4"/>
                    <a:pt x="143" y="7"/>
                    <a:pt x="143" y="10"/>
                  </a:cubicBezTo>
                  <a:cubicBezTo>
                    <a:pt x="143" y="11"/>
                    <a:pt x="143" y="13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32" y="35"/>
                    <a:pt x="112" y="26"/>
                    <a:pt x="91" y="17"/>
                  </a:cubicBezTo>
                  <a:cubicBezTo>
                    <a:pt x="76" y="11"/>
                    <a:pt x="62" y="5"/>
                    <a:pt x="48" y="6"/>
                  </a:cubicBezTo>
                  <a:cubicBezTo>
                    <a:pt x="46" y="6"/>
                    <a:pt x="45" y="7"/>
                    <a:pt x="44" y="9"/>
                  </a:cubicBezTo>
                  <a:cubicBezTo>
                    <a:pt x="42" y="10"/>
                    <a:pt x="41" y="11"/>
                    <a:pt x="39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0"/>
                    <a:pt x="20" y="13"/>
                    <a:pt x="14" y="18"/>
                  </a:cubicBezTo>
                  <a:cubicBezTo>
                    <a:pt x="6" y="25"/>
                    <a:pt x="2" y="37"/>
                    <a:pt x="2" y="52"/>
                  </a:cubicBezTo>
                  <a:cubicBezTo>
                    <a:pt x="2" y="55"/>
                    <a:pt x="2" y="58"/>
                    <a:pt x="2" y="60"/>
                  </a:cubicBezTo>
                  <a:cubicBezTo>
                    <a:pt x="4" y="72"/>
                    <a:pt x="11" y="80"/>
                    <a:pt x="18" y="87"/>
                  </a:cubicBezTo>
                  <a:cubicBezTo>
                    <a:pt x="23" y="92"/>
                    <a:pt x="27" y="97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3"/>
                    <a:pt x="29" y="103"/>
                    <a:pt x="30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8"/>
                    <a:pt x="32" y="112"/>
                    <a:pt x="32" y="116"/>
                  </a:cubicBezTo>
                  <a:cubicBezTo>
                    <a:pt x="32" y="124"/>
                    <a:pt x="30" y="131"/>
                    <a:pt x="28" y="138"/>
                  </a:cubicBezTo>
                  <a:cubicBezTo>
                    <a:pt x="27" y="140"/>
                    <a:pt x="26" y="141"/>
                    <a:pt x="26" y="143"/>
                  </a:cubicBezTo>
                  <a:cubicBezTo>
                    <a:pt x="35" y="127"/>
                    <a:pt x="37" y="110"/>
                    <a:pt x="31" y="93"/>
                  </a:cubicBezTo>
                  <a:cubicBezTo>
                    <a:pt x="28" y="88"/>
                    <a:pt x="25" y="83"/>
                    <a:pt x="21" y="78"/>
                  </a:cubicBezTo>
                  <a:cubicBezTo>
                    <a:pt x="17" y="73"/>
                    <a:pt x="14" y="69"/>
                    <a:pt x="12" y="64"/>
                  </a:cubicBezTo>
                  <a:cubicBezTo>
                    <a:pt x="12" y="63"/>
                    <a:pt x="12" y="62"/>
                    <a:pt x="11" y="61"/>
                  </a:cubicBezTo>
                  <a:cubicBezTo>
                    <a:pt x="13" y="71"/>
                    <a:pt x="17" y="79"/>
                    <a:pt x="23" y="84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0" y="82"/>
                    <a:pt x="4" y="64"/>
                    <a:pt x="4" y="49"/>
                  </a:cubicBezTo>
                  <a:cubicBezTo>
                    <a:pt x="4" y="34"/>
                    <a:pt x="9" y="21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21"/>
                    <a:pt x="12" y="28"/>
                    <a:pt x="10" y="37"/>
                  </a:cubicBezTo>
                  <a:cubicBezTo>
                    <a:pt x="13" y="22"/>
                    <a:pt x="23" y="14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8"/>
                    <a:pt x="40" y="20"/>
                  </a:cubicBezTo>
                  <a:cubicBezTo>
                    <a:pt x="41" y="23"/>
                    <a:pt x="41" y="26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8"/>
                    <a:pt x="44" y="27"/>
                    <a:pt x="44" y="27"/>
                  </a:cubicBezTo>
                  <a:cubicBezTo>
                    <a:pt x="46" y="27"/>
                    <a:pt x="47" y="28"/>
                    <a:pt x="48" y="29"/>
                  </a:cubicBezTo>
                  <a:cubicBezTo>
                    <a:pt x="50" y="31"/>
                    <a:pt x="52" y="32"/>
                    <a:pt x="54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5"/>
                    <a:pt x="53" y="36"/>
                    <a:pt x="52" y="37"/>
                  </a:cubicBezTo>
                  <a:cubicBezTo>
                    <a:pt x="48" y="38"/>
                    <a:pt x="43" y="32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3"/>
                    <a:pt x="44" y="35"/>
                    <a:pt x="46" y="37"/>
                  </a:cubicBezTo>
                  <a:cubicBezTo>
                    <a:pt x="52" y="38"/>
                    <a:pt x="56" y="37"/>
                    <a:pt x="59" y="35"/>
                  </a:cubicBezTo>
                  <a:cubicBezTo>
                    <a:pt x="60" y="32"/>
                    <a:pt x="60" y="30"/>
                    <a:pt x="60" y="27"/>
                  </a:cubicBezTo>
                  <a:cubicBezTo>
                    <a:pt x="60" y="23"/>
                    <a:pt x="59" y="20"/>
                    <a:pt x="57" y="18"/>
                  </a:cubicBezTo>
                  <a:cubicBezTo>
                    <a:pt x="56" y="18"/>
                    <a:pt x="55" y="18"/>
                    <a:pt x="53" y="18"/>
                  </a:cubicBezTo>
                  <a:cubicBezTo>
                    <a:pt x="56" y="19"/>
                    <a:pt x="58" y="22"/>
                    <a:pt x="58" y="25"/>
                  </a:cubicBezTo>
                  <a:cubicBezTo>
                    <a:pt x="58" y="26"/>
                    <a:pt x="58" y="26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3" y="24"/>
                    <a:pt x="52" y="21"/>
                    <a:pt x="51" y="19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5"/>
                    <a:pt x="49" y="12"/>
                    <a:pt x="46" y="10"/>
                  </a:cubicBezTo>
                  <a:lnTo>
                    <a:pt x="45" y="9"/>
                  </a:lnTo>
                  <a:close/>
                  <a:moveTo>
                    <a:pt x="57" y="25"/>
                  </a:moveTo>
                  <a:cubicBezTo>
                    <a:pt x="57" y="24"/>
                    <a:pt x="55" y="21"/>
                    <a:pt x="53" y="19"/>
                  </a:cubicBezTo>
                  <a:cubicBezTo>
                    <a:pt x="53" y="21"/>
                    <a:pt x="54" y="23"/>
                    <a:pt x="57" y="25"/>
                  </a:cubicBezTo>
                  <a:close/>
                  <a:moveTo>
                    <a:pt x="44" y="29"/>
                  </a:moveTo>
                  <a:cubicBezTo>
                    <a:pt x="45" y="32"/>
                    <a:pt x="49" y="36"/>
                    <a:pt x="51" y="35"/>
                  </a:cubicBezTo>
                  <a:cubicBezTo>
                    <a:pt x="52" y="35"/>
                    <a:pt x="53" y="34"/>
                    <a:pt x="53" y="33"/>
                  </a:cubicBezTo>
                  <a:cubicBezTo>
                    <a:pt x="51" y="33"/>
                    <a:pt x="49" y="32"/>
                    <a:pt x="47" y="30"/>
                  </a:cubicBezTo>
                  <a:cubicBezTo>
                    <a:pt x="46" y="30"/>
                    <a:pt x="45" y="29"/>
                    <a:pt x="45" y="29"/>
                  </a:cubicBezTo>
                  <a:cubicBezTo>
                    <a:pt x="44" y="29"/>
                    <a:pt x="44" y="29"/>
                    <a:pt x="44" y="29"/>
                  </a:cubicBezTo>
                  <a:close/>
                  <a:moveTo>
                    <a:pt x="5" y="49"/>
                  </a:moveTo>
                  <a:cubicBezTo>
                    <a:pt x="5" y="62"/>
                    <a:pt x="10" y="77"/>
                    <a:pt x="19" y="82"/>
                  </a:cubicBezTo>
                  <a:cubicBezTo>
                    <a:pt x="12" y="74"/>
                    <a:pt x="8" y="58"/>
                    <a:pt x="8" y="46"/>
                  </a:cubicBezTo>
                  <a:cubicBezTo>
                    <a:pt x="8" y="36"/>
                    <a:pt x="10" y="28"/>
                    <a:pt x="13" y="22"/>
                  </a:cubicBezTo>
                  <a:cubicBezTo>
                    <a:pt x="8" y="29"/>
                    <a:pt x="5" y="38"/>
                    <a:pt x="5" y="49"/>
                  </a:cubicBezTo>
                  <a:close/>
                  <a:moveTo>
                    <a:pt x="146" y="18"/>
                  </a:moveTo>
                  <a:cubicBezTo>
                    <a:pt x="146" y="18"/>
                    <a:pt x="146" y="18"/>
                    <a:pt x="146" y="18"/>
                  </a:cubicBezTo>
                  <a:cubicBezTo>
                    <a:pt x="146" y="21"/>
                    <a:pt x="139" y="31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03" y="35"/>
                    <a:pt x="85" y="24"/>
                    <a:pt x="66" y="1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3" y="10"/>
                    <a:pt x="80" y="13"/>
                    <a:pt x="88" y="17"/>
                  </a:cubicBezTo>
                  <a:cubicBezTo>
                    <a:pt x="108" y="26"/>
                    <a:pt x="131" y="36"/>
                    <a:pt x="144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6" y="16"/>
                    <a:pt x="146" y="16"/>
                    <a:pt x="146" y="18"/>
                  </a:cubicBezTo>
                  <a:close/>
                  <a:moveTo>
                    <a:pt x="133" y="31"/>
                  </a:moveTo>
                  <a:cubicBezTo>
                    <a:pt x="138" y="29"/>
                    <a:pt x="144" y="21"/>
                    <a:pt x="145" y="18"/>
                  </a:cubicBezTo>
                  <a:cubicBezTo>
                    <a:pt x="131" y="37"/>
                    <a:pt x="108" y="27"/>
                    <a:pt x="87" y="18"/>
                  </a:cubicBezTo>
                  <a:cubicBezTo>
                    <a:pt x="81" y="15"/>
                    <a:pt x="76" y="13"/>
                    <a:pt x="71" y="11"/>
                  </a:cubicBezTo>
                  <a:cubicBezTo>
                    <a:pt x="88" y="23"/>
                    <a:pt x="105" y="33"/>
                    <a:pt x="133" y="31"/>
                  </a:cubicBezTo>
                  <a:close/>
                  <a:moveTo>
                    <a:pt x="55" y="30"/>
                  </a:moveTo>
                  <a:cubicBezTo>
                    <a:pt x="54" y="30"/>
                    <a:pt x="54" y="30"/>
                    <a:pt x="54" y="30"/>
                  </a:cubicBezTo>
                  <a:cubicBezTo>
                    <a:pt x="47" y="29"/>
                    <a:pt x="42" y="25"/>
                    <a:pt x="42" y="17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17"/>
                    <a:pt x="53" y="23"/>
                    <a:pt x="55" y="29"/>
                  </a:cubicBezTo>
                  <a:lnTo>
                    <a:pt x="55" y="30"/>
                  </a:lnTo>
                  <a:close/>
                  <a:moveTo>
                    <a:pt x="43" y="17"/>
                  </a:moveTo>
                  <a:cubicBezTo>
                    <a:pt x="44" y="24"/>
                    <a:pt x="47" y="27"/>
                    <a:pt x="53" y="28"/>
                  </a:cubicBezTo>
                  <a:cubicBezTo>
                    <a:pt x="51" y="23"/>
                    <a:pt x="49" y="19"/>
                    <a:pt x="43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l-PL" dirty="0"/>
            </a:p>
          </p:txBody>
        </p:sp>
        <p:sp>
          <p:nvSpPr>
            <p:cNvPr id="31" name="Dowolny kształt 49"/>
            <p:cNvSpPr>
              <a:spLocks noEditPoints="1"/>
            </p:cNvSpPr>
            <p:nvPr/>
          </p:nvSpPr>
          <p:spPr bwMode="auto">
            <a:xfrm>
              <a:off x="4162425" y="3344863"/>
              <a:ext cx="334963" cy="328613"/>
            </a:xfrm>
            <a:custGeom>
              <a:avLst/>
              <a:gdLst>
                <a:gd name="T0" fmla="*/ 61 w 149"/>
                <a:gd name="T1" fmla="*/ 17 h 146"/>
                <a:gd name="T2" fmla="*/ 70 w 149"/>
                <a:gd name="T3" fmla="*/ 13 h 146"/>
                <a:gd name="T4" fmla="*/ 67 w 149"/>
                <a:gd name="T5" fmla="*/ 22 h 146"/>
                <a:gd name="T6" fmla="*/ 71 w 149"/>
                <a:gd name="T7" fmla="*/ 8 h 146"/>
                <a:gd name="T8" fmla="*/ 77 w 149"/>
                <a:gd name="T9" fmla="*/ 20 h 146"/>
                <a:gd name="T10" fmla="*/ 146 w 149"/>
                <a:gd name="T11" fmla="*/ 39 h 146"/>
                <a:gd name="T12" fmla="*/ 125 w 149"/>
                <a:gd name="T13" fmla="*/ 103 h 146"/>
                <a:gd name="T14" fmla="*/ 146 w 149"/>
                <a:gd name="T15" fmla="*/ 99 h 146"/>
                <a:gd name="T16" fmla="*/ 148 w 149"/>
                <a:gd name="T17" fmla="*/ 120 h 146"/>
                <a:gd name="T18" fmla="*/ 129 w 149"/>
                <a:gd name="T19" fmla="*/ 119 h 146"/>
                <a:gd name="T20" fmla="*/ 141 w 149"/>
                <a:gd name="T21" fmla="*/ 143 h 146"/>
                <a:gd name="T22" fmla="*/ 124 w 149"/>
                <a:gd name="T23" fmla="*/ 108 h 146"/>
                <a:gd name="T24" fmla="*/ 121 w 149"/>
                <a:gd name="T25" fmla="*/ 76 h 146"/>
                <a:gd name="T26" fmla="*/ 132 w 149"/>
                <a:gd name="T27" fmla="*/ 18 h 146"/>
                <a:gd name="T28" fmla="*/ 46 w 149"/>
                <a:gd name="T29" fmla="*/ 31 h 146"/>
                <a:gd name="T30" fmla="*/ 0 w 149"/>
                <a:gd name="T31" fmla="*/ 27 h 146"/>
                <a:gd name="T32" fmla="*/ 60 w 149"/>
                <a:gd name="T33" fmla="*/ 24 h 146"/>
                <a:gd name="T34" fmla="*/ 58 w 149"/>
                <a:gd name="T35" fmla="*/ 11 h 146"/>
                <a:gd name="T36" fmla="*/ 68 w 149"/>
                <a:gd name="T37" fmla="*/ 8 h 146"/>
                <a:gd name="T38" fmla="*/ 61 w 149"/>
                <a:gd name="T39" fmla="*/ 17 h 146"/>
                <a:gd name="T40" fmla="*/ 58 w 149"/>
                <a:gd name="T41" fmla="*/ 27 h 146"/>
                <a:gd name="T42" fmla="*/ 31 w 149"/>
                <a:gd name="T43" fmla="*/ 25 h 146"/>
                <a:gd name="T44" fmla="*/ 58 w 149"/>
                <a:gd name="T45" fmla="*/ 27 h 146"/>
                <a:gd name="T46" fmla="*/ 101 w 149"/>
                <a:gd name="T47" fmla="*/ 11 h 146"/>
                <a:gd name="T48" fmla="*/ 88 w 149"/>
                <a:gd name="T49" fmla="*/ 20 h 146"/>
                <a:gd name="T50" fmla="*/ 101 w 149"/>
                <a:gd name="T51" fmla="*/ 11 h 146"/>
                <a:gd name="T52" fmla="*/ 142 w 149"/>
                <a:gd name="T53" fmla="*/ 32 h 146"/>
                <a:gd name="T54" fmla="*/ 141 w 149"/>
                <a:gd name="T55" fmla="*/ 34 h 146"/>
                <a:gd name="T56" fmla="*/ 122 w 149"/>
                <a:gd name="T57" fmla="*/ 95 h 146"/>
                <a:gd name="T58" fmla="*/ 142 w 149"/>
                <a:gd name="T59" fmla="*/ 32 h 146"/>
                <a:gd name="T60" fmla="*/ 145 w 149"/>
                <a:gd name="T61" fmla="*/ 119 h 146"/>
                <a:gd name="T62" fmla="*/ 142 w 149"/>
                <a:gd name="T63" fmla="*/ 106 h 146"/>
                <a:gd name="T64" fmla="*/ 132 w 149"/>
                <a:gd name="T65" fmla="*/ 106 h 146"/>
                <a:gd name="T66" fmla="*/ 145 w 149"/>
                <a:gd name="T67" fmla="*/ 119 h 146"/>
                <a:gd name="T68" fmla="*/ 146 w 149"/>
                <a:gd name="T69" fmla="*/ 103 h 146"/>
                <a:gd name="T70" fmla="*/ 134 w 149"/>
                <a:gd name="T71" fmla="*/ 103 h 146"/>
                <a:gd name="T72" fmla="*/ 146 w 149"/>
                <a:gd name="T73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9" h="146">
                  <a:moveTo>
                    <a:pt x="61" y="17"/>
                  </a:moveTo>
                  <a:cubicBezTo>
                    <a:pt x="64" y="17"/>
                    <a:pt x="67" y="9"/>
                    <a:pt x="70" y="13"/>
                  </a:cubicBezTo>
                  <a:cubicBezTo>
                    <a:pt x="68" y="15"/>
                    <a:pt x="65" y="17"/>
                    <a:pt x="67" y="22"/>
                  </a:cubicBezTo>
                  <a:cubicBezTo>
                    <a:pt x="78" y="22"/>
                    <a:pt x="72" y="11"/>
                    <a:pt x="71" y="8"/>
                  </a:cubicBezTo>
                  <a:cubicBezTo>
                    <a:pt x="75" y="4"/>
                    <a:pt x="81" y="15"/>
                    <a:pt x="77" y="20"/>
                  </a:cubicBezTo>
                  <a:cubicBezTo>
                    <a:pt x="103" y="0"/>
                    <a:pt x="144" y="7"/>
                    <a:pt x="146" y="39"/>
                  </a:cubicBezTo>
                  <a:cubicBezTo>
                    <a:pt x="148" y="63"/>
                    <a:pt x="123" y="79"/>
                    <a:pt x="125" y="103"/>
                  </a:cubicBezTo>
                  <a:cubicBezTo>
                    <a:pt x="130" y="105"/>
                    <a:pt x="138" y="94"/>
                    <a:pt x="146" y="99"/>
                  </a:cubicBezTo>
                  <a:cubicBezTo>
                    <a:pt x="149" y="104"/>
                    <a:pt x="147" y="114"/>
                    <a:pt x="148" y="120"/>
                  </a:cubicBezTo>
                  <a:cubicBezTo>
                    <a:pt x="142" y="125"/>
                    <a:pt x="135" y="122"/>
                    <a:pt x="129" y="119"/>
                  </a:cubicBezTo>
                  <a:cubicBezTo>
                    <a:pt x="129" y="131"/>
                    <a:pt x="129" y="143"/>
                    <a:pt x="141" y="143"/>
                  </a:cubicBezTo>
                  <a:cubicBezTo>
                    <a:pt x="120" y="146"/>
                    <a:pt x="125" y="125"/>
                    <a:pt x="124" y="108"/>
                  </a:cubicBezTo>
                  <a:cubicBezTo>
                    <a:pt x="123" y="95"/>
                    <a:pt x="118" y="88"/>
                    <a:pt x="121" y="76"/>
                  </a:cubicBezTo>
                  <a:cubicBezTo>
                    <a:pt x="125" y="57"/>
                    <a:pt x="149" y="40"/>
                    <a:pt x="132" y="18"/>
                  </a:cubicBezTo>
                  <a:cubicBezTo>
                    <a:pt x="101" y="5"/>
                    <a:pt x="76" y="33"/>
                    <a:pt x="46" y="31"/>
                  </a:cubicBezTo>
                  <a:cubicBezTo>
                    <a:pt x="31" y="30"/>
                    <a:pt x="16" y="16"/>
                    <a:pt x="0" y="27"/>
                  </a:cubicBezTo>
                  <a:cubicBezTo>
                    <a:pt x="14" y="12"/>
                    <a:pt x="37" y="23"/>
                    <a:pt x="60" y="24"/>
                  </a:cubicBezTo>
                  <a:cubicBezTo>
                    <a:pt x="62" y="22"/>
                    <a:pt x="58" y="15"/>
                    <a:pt x="58" y="11"/>
                  </a:cubicBezTo>
                  <a:cubicBezTo>
                    <a:pt x="61" y="10"/>
                    <a:pt x="64" y="4"/>
                    <a:pt x="68" y="8"/>
                  </a:cubicBezTo>
                  <a:cubicBezTo>
                    <a:pt x="67" y="9"/>
                    <a:pt x="59" y="9"/>
                    <a:pt x="61" y="17"/>
                  </a:cubicBezTo>
                  <a:close/>
                  <a:moveTo>
                    <a:pt x="58" y="27"/>
                  </a:moveTo>
                  <a:cubicBezTo>
                    <a:pt x="49" y="25"/>
                    <a:pt x="41" y="22"/>
                    <a:pt x="31" y="25"/>
                  </a:cubicBezTo>
                  <a:cubicBezTo>
                    <a:pt x="41" y="26"/>
                    <a:pt x="49" y="32"/>
                    <a:pt x="58" y="27"/>
                  </a:cubicBezTo>
                  <a:close/>
                  <a:moveTo>
                    <a:pt x="101" y="11"/>
                  </a:moveTo>
                  <a:cubicBezTo>
                    <a:pt x="98" y="14"/>
                    <a:pt x="85" y="15"/>
                    <a:pt x="88" y="20"/>
                  </a:cubicBezTo>
                  <a:cubicBezTo>
                    <a:pt x="90" y="15"/>
                    <a:pt x="104" y="16"/>
                    <a:pt x="101" y="11"/>
                  </a:cubicBezTo>
                  <a:close/>
                  <a:moveTo>
                    <a:pt x="142" y="32"/>
                  </a:moveTo>
                  <a:cubicBezTo>
                    <a:pt x="140" y="29"/>
                    <a:pt x="138" y="30"/>
                    <a:pt x="141" y="34"/>
                  </a:cubicBezTo>
                  <a:cubicBezTo>
                    <a:pt x="139" y="59"/>
                    <a:pt x="121" y="67"/>
                    <a:pt x="122" y="95"/>
                  </a:cubicBezTo>
                  <a:cubicBezTo>
                    <a:pt x="127" y="73"/>
                    <a:pt x="146" y="59"/>
                    <a:pt x="142" y="32"/>
                  </a:cubicBezTo>
                  <a:close/>
                  <a:moveTo>
                    <a:pt x="145" y="119"/>
                  </a:moveTo>
                  <a:cubicBezTo>
                    <a:pt x="145" y="113"/>
                    <a:pt x="145" y="109"/>
                    <a:pt x="142" y="106"/>
                  </a:cubicBezTo>
                  <a:cubicBezTo>
                    <a:pt x="139" y="106"/>
                    <a:pt x="135" y="106"/>
                    <a:pt x="132" y="106"/>
                  </a:cubicBezTo>
                  <a:cubicBezTo>
                    <a:pt x="126" y="113"/>
                    <a:pt x="134" y="121"/>
                    <a:pt x="145" y="119"/>
                  </a:cubicBezTo>
                  <a:close/>
                  <a:moveTo>
                    <a:pt x="146" y="103"/>
                  </a:moveTo>
                  <a:cubicBezTo>
                    <a:pt x="142" y="100"/>
                    <a:pt x="137" y="100"/>
                    <a:pt x="134" y="103"/>
                  </a:cubicBezTo>
                  <a:cubicBezTo>
                    <a:pt x="139" y="101"/>
                    <a:pt x="144" y="107"/>
                    <a:pt x="146" y="10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l-PL" dirty="0"/>
            </a:p>
          </p:txBody>
        </p:sp>
        <p:sp>
          <p:nvSpPr>
            <p:cNvPr id="32" name="Dowolny kształt 50"/>
            <p:cNvSpPr>
              <a:spLocks noEditPoints="1"/>
            </p:cNvSpPr>
            <p:nvPr/>
          </p:nvSpPr>
          <p:spPr bwMode="auto">
            <a:xfrm>
              <a:off x="4162425" y="3359150"/>
              <a:ext cx="334963" cy="309563"/>
            </a:xfrm>
            <a:custGeom>
              <a:avLst/>
              <a:gdLst>
                <a:gd name="T0" fmla="*/ 69 w 149"/>
                <a:gd name="T1" fmla="*/ 3 h 138"/>
                <a:gd name="T2" fmla="*/ 64 w 149"/>
                <a:gd name="T3" fmla="*/ 7 h 138"/>
                <a:gd name="T4" fmla="*/ 70 w 149"/>
                <a:gd name="T5" fmla="*/ 7 h 138"/>
                <a:gd name="T6" fmla="*/ 70 w 149"/>
                <a:gd name="T7" fmla="*/ 3 h 138"/>
                <a:gd name="T8" fmla="*/ 73 w 149"/>
                <a:gd name="T9" fmla="*/ 1 h 138"/>
                <a:gd name="T10" fmla="*/ 147 w 149"/>
                <a:gd name="T11" fmla="*/ 33 h 138"/>
                <a:gd name="T12" fmla="*/ 142 w 149"/>
                <a:gd name="T13" fmla="*/ 91 h 138"/>
                <a:gd name="T14" fmla="*/ 149 w 149"/>
                <a:gd name="T15" fmla="*/ 114 h 138"/>
                <a:gd name="T16" fmla="*/ 130 w 149"/>
                <a:gd name="T17" fmla="*/ 114 h 138"/>
                <a:gd name="T18" fmla="*/ 137 w 149"/>
                <a:gd name="T19" fmla="*/ 138 h 138"/>
                <a:gd name="T20" fmla="*/ 122 w 149"/>
                <a:gd name="T21" fmla="*/ 94 h 138"/>
                <a:gd name="T22" fmla="*/ 129 w 149"/>
                <a:gd name="T23" fmla="*/ 51 h 138"/>
                <a:gd name="T24" fmla="*/ 49 w 149"/>
                <a:gd name="T25" fmla="*/ 26 h 138"/>
                <a:gd name="T26" fmla="*/ 1 w 149"/>
                <a:gd name="T27" fmla="*/ 21 h 138"/>
                <a:gd name="T28" fmla="*/ 39 w 149"/>
                <a:gd name="T29" fmla="*/ 15 h 138"/>
                <a:gd name="T30" fmla="*/ 58 w 149"/>
                <a:gd name="T31" fmla="*/ 5 h 138"/>
                <a:gd name="T32" fmla="*/ 67 w 149"/>
                <a:gd name="T33" fmla="*/ 2 h 138"/>
                <a:gd name="T34" fmla="*/ 60 w 149"/>
                <a:gd name="T35" fmla="*/ 10 h 138"/>
                <a:gd name="T36" fmla="*/ 77 w 149"/>
                <a:gd name="T37" fmla="*/ 14 h 138"/>
                <a:gd name="T38" fmla="*/ 73 w 149"/>
                <a:gd name="T39" fmla="*/ 15 h 138"/>
                <a:gd name="T40" fmla="*/ 68 w 149"/>
                <a:gd name="T41" fmla="*/ 8 h 138"/>
                <a:gd name="T42" fmla="*/ 61 w 149"/>
                <a:gd name="T43" fmla="*/ 12 h 138"/>
                <a:gd name="T44" fmla="*/ 60 w 149"/>
                <a:gd name="T45" fmla="*/ 19 h 138"/>
                <a:gd name="T46" fmla="*/ 7 w 149"/>
                <a:gd name="T47" fmla="*/ 17 h 138"/>
                <a:gd name="T48" fmla="*/ 40 w 149"/>
                <a:gd name="T49" fmla="*/ 17 h 138"/>
                <a:gd name="T50" fmla="*/ 60 w 149"/>
                <a:gd name="T51" fmla="*/ 20 h 138"/>
                <a:gd name="T52" fmla="*/ 31 w 149"/>
                <a:gd name="T53" fmla="*/ 20 h 138"/>
                <a:gd name="T54" fmla="*/ 49 w 149"/>
                <a:gd name="T55" fmla="*/ 24 h 138"/>
                <a:gd name="T56" fmla="*/ 87 w 149"/>
                <a:gd name="T57" fmla="*/ 12 h 138"/>
                <a:gd name="T58" fmla="*/ 77 w 149"/>
                <a:gd name="T59" fmla="*/ 14 h 138"/>
                <a:gd name="T60" fmla="*/ 124 w 149"/>
                <a:gd name="T61" fmla="*/ 97 h 138"/>
                <a:gd name="T62" fmla="*/ 101 w 149"/>
                <a:gd name="T63" fmla="*/ 4 h 138"/>
                <a:gd name="T64" fmla="*/ 89 w 149"/>
                <a:gd name="T65" fmla="*/ 14 h 138"/>
                <a:gd name="T66" fmla="*/ 133 w 149"/>
                <a:gd name="T67" fmla="*/ 12 h 138"/>
                <a:gd name="T68" fmla="*/ 131 w 149"/>
                <a:gd name="T69" fmla="*/ 55 h 138"/>
                <a:gd name="T70" fmla="*/ 140 w 149"/>
                <a:gd name="T71" fmla="*/ 24 h 138"/>
                <a:gd name="T72" fmla="*/ 123 w 149"/>
                <a:gd name="T73" fmla="*/ 89 h 138"/>
                <a:gd name="T74" fmla="*/ 135 w 149"/>
                <a:gd name="T75" fmla="*/ 137 h 138"/>
                <a:gd name="T76" fmla="*/ 141 w 149"/>
                <a:gd name="T77" fmla="*/ 116 h 138"/>
                <a:gd name="T78" fmla="*/ 147 w 149"/>
                <a:gd name="T79" fmla="*/ 98 h 138"/>
                <a:gd name="T80" fmla="*/ 131 w 149"/>
                <a:gd name="T81" fmla="*/ 99 h 138"/>
                <a:gd name="T82" fmla="*/ 146 w 149"/>
                <a:gd name="T83" fmla="*/ 94 h 138"/>
                <a:gd name="T84" fmla="*/ 88 w 149"/>
                <a:gd name="T85" fmla="*/ 12 h 138"/>
                <a:gd name="T86" fmla="*/ 95 w 149"/>
                <a:gd name="T87" fmla="*/ 9 h 138"/>
                <a:gd name="T88" fmla="*/ 40 w 149"/>
                <a:gd name="T89" fmla="*/ 19 h 138"/>
                <a:gd name="T90" fmla="*/ 56 w 149"/>
                <a:gd name="T91" fmla="*/ 21 h 138"/>
                <a:gd name="T92" fmla="*/ 141 w 149"/>
                <a:gd name="T93" fmla="*/ 28 h 138"/>
                <a:gd name="T94" fmla="*/ 131 w 149"/>
                <a:gd name="T95" fmla="*/ 66 h 138"/>
                <a:gd name="T96" fmla="*/ 141 w 149"/>
                <a:gd name="T97" fmla="*/ 97 h 138"/>
                <a:gd name="T98" fmla="*/ 143 w 149"/>
                <a:gd name="T99" fmla="*/ 100 h 138"/>
                <a:gd name="T100" fmla="*/ 130 w 149"/>
                <a:gd name="T101" fmla="*/ 108 h 138"/>
                <a:gd name="T102" fmla="*/ 131 w 149"/>
                <a:gd name="T103" fmla="*/ 10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9" h="138">
                  <a:moveTo>
                    <a:pt x="65" y="0"/>
                  </a:moveTo>
                  <a:cubicBezTo>
                    <a:pt x="66" y="0"/>
                    <a:pt x="68" y="1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7" y="4"/>
                  </a:cubicBezTo>
                  <a:cubicBezTo>
                    <a:pt x="65" y="4"/>
                    <a:pt x="63" y="4"/>
                    <a:pt x="62" y="6"/>
                  </a:cubicBezTo>
                  <a:cubicBezTo>
                    <a:pt x="62" y="7"/>
                    <a:pt x="61" y="8"/>
                    <a:pt x="62" y="10"/>
                  </a:cubicBezTo>
                  <a:cubicBezTo>
                    <a:pt x="63" y="9"/>
                    <a:pt x="63" y="8"/>
                    <a:pt x="64" y="7"/>
                  </a:cubicBezTo>
                  <a:cubicBezTo>
                    <a:pt x="66" y="6"/>
                    <a:pt x="67" y="5"/>
                    <a:pt x="68" y="5"/>
                  </a:cubicBezTo>
                  <a:cubicBezTo>
                    <a:pt x="69" y="5"/>
                    <a:pt x="70" y="5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8"/>
                    <a:pt x="69" y="8"/>
                    <a:pt x="69" y="9"/>
                  </a:cubicBezTo>
                  <a:cubicBezTo>
                    <a:pt x="68" y="11"/>
                    <a:pt x="67" y="12"/>
                    <a:pt x="67" y="16"/>
                  </a:cubicBezTo>
                  <a:cubicBezTo>
                    <a:pt x="70" y="16"/>
                    <a:pt x="71" y="15"/>
                    <a:pt x="72" y="14"/>
                  </a:cubicBezTo>
                  <a:cubicBezTo>
                    <a:pt x="74" y="11"/>
                    <a:pt x="71" y="5"/>
                    <a:pt x="70" y="3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1"/>
                    <a:pt x="72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1"/>
                    <a:pt x="77" y="3"/>
                    <a:pt x="78" y="5"/>
                  </a:cubicBezTo>
                  <a:cubicBezTo>
                    <a:pt x="79" y="7"/>
                    <a:pt x="79" y="9"/>
                    <a:pt x="79" y="11"/>
                  </a:cubicBezTo>
                  <a:cubicBezTo>
                    <a:pt x="88" y="5"/>
                    <a:pt x="99" y="2"/>
                    <a:pt x="110" y="2"/>
                  </a:cubicBezTo>
                  <a:cubicBezTo>
                    <a:pt x="131" y="2"/>
                    <a:pt x="145" y="14"/>
                    <a:pt x="147" y="33"/>
                  </a:cubicBezTo>
                  <a:cubicBezTo>
                    <a:pt x="148" y="45"/>
                    <a:pt x="142" y="55"/>
                    <a:pt x="137" y="65"/>
                  </a:cubicBezTo>
                  <a:cubicBezTo>
                    <a:pt x="131" y="75"/>
                    <a:pt x="125" y="85"/>
                    <a:pt x="126" y="97"/>
                  </a:cubicBezTo>
                  <a:cubicBezTo>
                    <a:pt x="127" y="97"/>
                    <a:pt x="130" y="96"/>
                    <a:pt x="132" y="95"/>
                  </a:cubicBezTo>
                  <a:cubicBezTo>
                    <a:pt x="135" y="93"/>
                    <a:pt x="138" y="91"/>
                    <a:pt x="142" y="91"/>
                  </a:cubicBezTo>
                  <a:cubicBezTo>
                    <a:pt x="144" y="91"/>
                    <a:pt x="145" y="92"/>
                    <a:pt x="147" y="93"/>
                  </a:cubicBezTo>
                  <a:cubicBezTo>
                    <a:pt x="147" y="93"/>
                    <a:pt x="147" y="93"/>
                    <a:pt x="147" y="93"/>
                  </a:cubicBezTo>
                  <a:cubicBezTo>
                    <a:pt x="149" y="96"/>
                    <a:pt x="149" y="101"/>
                    <a:pt x="149" y="106"/>
                  </a:cubicBezTo>
                  <a:cubicBezTo>
                    <a:pt x="148" y="109"/>
                    <a:pt x="148" y="112"/>
                    <a:pt x="149" y="114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6" y="117"/>
                    <a:pt x="143" y="118"/>
                    <a:pt x="141" y="118"/>
                  </a:cubicBezTo>
                  <a:cubicBezTo>
                    <a:pt x="137" y="118"/>
                    <a:pt x="134" y="116"/>
                    <a:pt x="130" y="114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26"/>
                    <a:pt x="130" y="136"/>
                    <a:pt x="141" y="136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39" y="138"/>
                    <a:pt x="138" y="138"/>
                    <a:pt x="137" y="138"/>
                  </a:cubicBezTo>
                  <a:cubicBezTo>
                    <a:pt x="123" y="138"/>
                    <a:pt x="123" y="125"/>
                    <a:pt x="123" y="112"/>
                  </a:cubicBezTo>
                  <a:cubicBezTo>
                    <a:pt x="123" y="108"/>
                    <a:pt x="123" y="105"/>
                    <a:pt x="123" y="102"/>
                  </a:cubicBezTo>
                  <a:cubicBezTo>
                    <a:pt x="123" y="99"/>
                    <a:pt x="122" y="96"/>
                    <a:pt x="122" y="9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2" y="93"/>
                    <a:pt x="122" y="93"/>
                    <a:pt x="122" y="93"/>
                  </a:cubicBezTo>
                  <a:cubicBezTo>
                    <a:pt x="121" y="92"/>
                    <a:pt x="121" y="91"/>
                    <a:pt x="121" y="90"/>
                  </a:cubicBezTo>
                  <a:cubicBezTo>
                    <a:pt x="120" y="84"/>
                    <a:pt x="118" y="78"/>
                    <a:pt x="120" y="70"/>
                  </a:cubicBezTo>
                  <a:cubicBezTo>
                    <a:pt x="122" y="64"/>
                    <a:pt x="125" y="57"/>
                    <a:pt x="129" y="51"/>
                  </a:cubicBezTo>
                  <a:cubicBezTo>
                    <a:pt x="136" y="39"/>
                    <a:pt x="143" y="27"/>
                    <a:pt x="132" y="13"/>
                  </a:cubicBezTo>
                  <a:cubicBezTo>
                    <a:pt x="126" y="11"/>
                    <a:pt x="121" y="10"/>
                    <a:pt x="115" y="10"/>
                  </a:cubicBezTo>
                  <a:cubicBezTo>
                    <a:pt x="104" y="10"/>
                    <a:pt x="93" y="14"/>
                    <a:pt x="83" y="18"/>
                  </a:cubicBezTo>
                  <a:cubicBezTo>
                    <a:pt x="72" y="22"/>
                    <a:pt x="61" y="26"/>
                    <a:pt x="49" y="26"/>
                  </a:cubicBezTo>
                  <a:cubicBezTo>
                    <a:pt x="48" y="26"/>
                    <a:pt x="47" y="26"/>
                    <a:pt x="45" y="26"/>
                  </a:cubicBezTo>
                  <a:cubicBezTo>
                    <a:pt x="40" y="25"/>
                    <a:pt x="35" y="23"/>
                    <a:pt x="30" y="22"/>
                  </a:cubicBezTo>
                  <a:cubicBezTo>
                    <a:pt x="25" y="19"/>
                    <a:pt x="19" y="17"/>
                    <a:pt x="13" y="17"/>
                  </a:cubicBezTo>
                  <a:cubicBezTo>
                    <a:pt x="9" y="17"/>
                    <a:pt x="4" y="19"/>
                    <a:pt x="1" y="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5"/>
                    <a:pt x="11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13"/>
                    <a:pt x="33" y="14"/>
                    <a:pt x="39" y="15"/>
                  </a:cubicBezTo>
                  <a:cubicBezTo>
                    <a:pt x="46" y="16"/>
                    <a:pt x="53" y="17"/>
                    <a:pt x="59" y="17"/>
                  </a:cubicBezTo>
                  <a:cubicBezTo>
                    <a:pt x="61" y="16"/>
                    <a:pt x="60" y="13"/>
                    <a:pt x="59" y="10"/>
                  </a:cubicBezTo>
                  <a:cubicBezTo>
                    <a:pt x="58" y="8"/>
                    <a:pt x="58" y="7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4"/>
                    <a:pt x="59" y="3"/>
                    <a:pt x="60" y="3"/>
                  </a:cubicBezTo>
                  <a:cubicBezTo>
                    <a:pt x="62" y="1"/>
                    <a:pt x="63" y="0"/>
                    <a:pt x="65" y="0"/>
                  </a:cubicBezTo>
                  <a:close/>
                  <a:moveTo>
                    <a:pt x="67" y="2"/>
                  </a:moveTo>
                  <a:cubicBezTo>
                    <a:pt x="65" y="1"/>
                    <a:pt x="63" y="2"/>
                    <a:pt x="61" y="4"/>
                  </a:cubicBezTo>
                  <a:cubicBezTo>
                    <a:pt x="60" y="4"/>
                    <a:pt x="60" y="5"/>
                    <a:pt x="59" y="5"/>
                  </a:cubicBezTo>
                  <a:cubicBezTo>
                    <a:pt x="59" y="7"/>
                    <a:pt x="60" y="8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8"/>
                    <a:pt x="60" y="7"/>
                    <a:pt x="61" y="5"/>
                  </a:cubicBezTo>
                  <a:cubicBezTo>
                    <a:pt x="62" y="3"/>
                    <a:pt x="65" y="3"/>
                    <a:pt x="66" y="2"/>
                  </a:cubicBezTo>
                  <a:cubicBezTo>
                    <a:pt x="66" y="2"/>
                    <a:pt x="67" y="2"/>
                    <a:pt x="67" y="2"/>
                  </a:cubicBezTo>
                  <a:close/>
                  <a:moveTo>
                    <a:pt x="77" y="14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8" y="11"/>
                    <a:pt x="78" y="8"/>
                    <a:pt x="77" y="6"/>
                  </a:cubicBezTo>
                  <a:cubicBezTo>
                    <a:pt x="75" y="3"/>
                    <a:pt x="73" y="1"/>
                    <a:pt x="72" y="2"/>
                  </a:cubicBezTo>
                  <a:cubicBezTo>
                    <a:pt x="73" y="5"/>
                    <a:pt x="76" y="11"/>
                    <a:pt x="73" y="15"/>
                  </a:cubicBezTo>
                  <a:cubicBezTo>
                    <a:pt x="72" y="16"/>
                    <a:pt x="70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2"/>
                    <a:pt x="66" y="10"/>
                    <a:pt x="68" y="8"/>
                  </a:cubicBezTo>
                  <a:cubicBezTo>
                    <a:pt x="68" y="8"/>
                    <a:pt x="68" y="7"/>
                    <a:pt x="69" y="7"/>
                  </a:cubicBezTo>
                  <a:cubicBezTo>
                    <a:pt x="69" y="6"/>
                    <a:pt x="68" y="6"/>
                    <a:pt x="68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4" y="10"/>
                    <a:pt x="63" y="11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7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3" y="18"/>
                    <a:pt x="46" y="17"/>
                    <a:pt x="39" y="16"/>
                  </a:cubicBezTo>
                  <a:cubicBezTo>
                    <a:pt x="32" y="15"/>
                    <a:pt x="26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5" y="14"/>
                    <a:pt x="11" y="15"/>
                    <a:pt x="7" y="17"/>
                  </a:cubicBezTo>
                  <a:cubicBezTo>
                    <a:pt x="9" y="16"/>
                    <a:pt x="11" y="16"/>
                    <a:pt x="13" y="16"/>
                  </a:cubicBezTo>
                  <a:cubicBezTo>
                    <a:pt x="18" y="16"/>
                    <a:pt x="24" y="18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7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5" y="17"/>
                    <a:pt x="49" y="18"/>
                    <a:pt x="54" y="19"/>
                  </a:cubicBezTo>
                  <a:cubicBezTo>
                    <a:pt x="55" y="19"/>
                    <a:pt x="57" y="20"/>
                    <a:pt x="58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3"/>
                    <a:pt x="53" y="24"/>
                    <a:pt x="50" y="24"/>
                  </a:cubicBezTo>
                  <a:cubicBezTo>
                    <a:pt x="47" y="24"/>
                    <a:pt x="43" y="23"/>
                    <a:pt x="40" y="22"/>
                  </a:cubicBezTo>
                  <a:cubicBezTo>
                    <a:pt x="37" y="21"/>
                    <a:pt x="34" y="20"/>
                    <a:pt x="31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1" y="20"/>
                    <a:pt x="31" y="20"/>
                  </a:cubicBezTo>
                  <a:cubicBezTo>
                    <a:pt x="36" y="22"/>
                    <a:pt x="41" y="24"/>
                    <a:pt x="46" y="24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61" y="24"/>
                    <a:pt x="72" y="20"/>
                    <a:pt x="82" y="16"/>
                  </a:cubicBezTo>
                  <a:cubicBezTo>
                    <a:pt x="84" y="16"/>
                    <a:pt x="86" y="15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7" y="13"/>
                    <a:pt x="87" y="12"/>
                    <a:pt x="87" y="12"/>
                  </a:cubicBezTo>
                  <a:cubicBezTo>
                    <a:pt x="88" y="10"/>
                    <a:pt x="91" y="9"/>
                    <a:pt x="94" y="7"/>
                  </a:cubicBezTo>
                  <a:cubicBezTo>
                    <a:pt x="97" y="7"/>
                    <a:pt x="99" y="6"/>
                    <a:pt x="100" y="5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92" y="6"/>
                    <a:pt x="84" y="9"/>
                    <a:pt x="77" y="14"/>
                  </a:cubicBezTo>
                  <a:close/>
                  <a:moveTo>
                    <a:pt x="126" y="98"/>
                  </a:moveTo>
                  <a:cubicBezTo>
                    <a:pt x="126" y="98"/>
                    <a:pt x="125" y="98"/>
                    <a:pt x="125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85"/>
                    <a:pt x="129" y="74"/>
                    <a:pt x="135" y="64"/>
                  </a:cubicBezTo>
                  <a:cubicBezTo>
                    <a:pt x="141" y="54"/>
                    <a:pt x="147" y="45"/>
                    <a:pt x="146" y="34"/>
                  </a:cubicBezTo>
                  <a:cubicBezTo>
                    <a:pt x="144" y="15"/>
                    <a:pt x="130" y="4"/>
                    <a:pt x="110" y="4"/>
                  </a:cubicBezTo>
                  <a:cubicBezTo>
                    <a:pt x="107" y="4"/>
                    <a:pt x="104" y="4"/>
                    <a:pt x="101" y="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6"/>
                    <a:pt x="102" y="6"/>
                    <a:pt x="102" y="7"/>
                  </a:cubicBezTo>
                  <a:cubicBezTo>
                    <a:pt x="101" y="9"/>
                    <a:pt x="99" y="10"/>
                    <a:pt x="96" y="11"/>
                  </a:cubicBezTo>
                  <a:cubicBezTo>
                    <a:pt x="93" y="11"/>
                    <a:pt x="90" y="12"/>
                    <a:pt x="89" y="14"/>
                  </a:cubicBezTo>
                  <a:cubicBezTo>
                    <a:pt x="97" y="11"/>
                    <a:pt x="106" y="8"/>
                    <a:pt x="115" y="8"/>
                  </a:cubicBezTo>
                  <a:cubicBezTo>
                    <a:pt x="121" y="8"/>
                    <a:pt x="127" y="9"/>
                    <a:pt x="132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45" y="27"/>
                    <a:pt x="137" y="40"/>
                    <a:pt x="130" y="52"/>
                  </a:cubicBezTo>
                  <a:cubicBezTo>
                    <a:pt x="126" y="58"/>
                    <a:pt x="123" y="64"/>
                    <a:pt x="122" y="71"/>
                  </a:cubicBezTo>
                  <a:cubicBezTo>
                    <a:pt x="120" y="76"/>
                    <a:pt x="121" y="80"/>
                    <a:pt x="121" y="84"/>
                  </a:cubicBezTo>
                  <a:cubicBezTo>
                    <a:pt x="122" y="72"/>
                    <a:pt x="126" y="63"/>
                    <a:pt x="131" y="55"/>
                  </a:cubicBezTo>
                  <a:cubicBezTo>
                    <a:pt x="135" y="47"/>
                    <a:pt x="139" y="39"/>
                    <a:pt x="140" y="28"/>
                  </a:cubicBezTo>
                  <a:cubicBezTo>
                    <a:pt x="139" y="27"/>
                    <a:pt x="138" y="25"/>
                    <a:pt x="139" y="24"/>
                  </a:cubicBezTo>
                  <a:cubicBezTo>
                    <a:pt x="139" y="24"/>
                    <a:pt x="139" y="24"/>
                    <a:pt x="140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1" y="24"/>
                    <a:pt x="142" y="24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5" y="43"/>
                    <a:pt x="139" y="55"/>
                    <a:pt x="133" y="66"/>
                  </a:cubicBezTo>
                  <a:cubicBezTo>
                    <a:pt x="129" y="73"/>
                    <a:pt x="125" y="81"/>
                    <a:pt x="123" y="89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3" y="94"/>
                    <a:pt x="124" y="97"/>
                    <a:pt x="124" y="102"/>
                  </a:cubicBezTo>
                  <a:cubicBezTo>
                    <a:pt x="125" y="105"/>
                    <a:pt x="125" y="108"/>
                    <a:pt x="125" y="112"/>
                  </a:cubicBezTo>
                  <a:cubicBezTo>
                    <a:pt x="125" y="124"/>
                    <a:pt x="125" y="135"/>
                    <a:pt x="135" y="137"/>
                  </a:cubicBezTo>
                  <a:cubicBezTo>
                    <a:pt x="129" y="133"/>
                    <a:pt x="129" y="124"/>
                    <a:pt x="129" y="115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3" y="115"/>
                    <a:pt x="137" y="116"/>
                    <a:pt x="141" y="116"/>
                  </a:cubicBezTo>
                  <a:cubicBezTo>
                    <a:pt x="143" y="116"/>
                    <a:pt x="145" y="115"/>
                    <a:pt x="147" y="114"/>
                  </a:cubicBezTo>
                  <a:cubicBezTo>
                    <a:pt x="147" y="112"/>
                    <a:pt x="147" y="109"/>
                    <a:pt x="147" y="106"/>
                  </a:cubicBezTo>
                  <a:cubicBezTo>
                    <a:pt x="147" y="103"/>
                    <a:pt x="147" y="100"/>
                    <a:pt x="147" y="98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6" y="99"/>
                    <a:pt x="145" y="99"/>
                    <a:pt x="144" y="99"/>
                  </a:cubicBezTo>
                  <a:cubicBezTo>
                    <a:pt x="143" y="99"/>
                    <a:pt x="142" y="99"/>
                    <a:pt x="141" y="99"/>
                  </a:cubicBezTo>
                  <a:cubicBezTo>
                    <a:pt x="138" y="98"/>
                    <a:pt x="136" y="97"/>
                    <a:pt x="134" y="98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7" y="93"/>
                    <a:pt x="142" y="93"/>
                    <a:pt x="147" y="97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96"/>
                    <a:pt x="146" y="95"/>
                    <a:pt x="146" y="94"/>
                  </a:cubicBezTo>
                  <a:cubicBezTo>
                    <a:pt x="145" y="93"/>
                    <a:pt x="143" y="93"/>
                    <a:pt x="142" y="93"/>
                  </a:cubicBezTo>
                  <a:cubicBezTo>
                    <a:pt x="139" y="93"/>
                    <a:pt x="136" y="94"/>
                    <a:pt x="133" y="96"/>
                  </a:cubicBezTo>
                  <a:cubicBezTo>
                    <a:pt x="130" y="97"/>
                    <a:pt x="128" y="98"/>
                    <a:pt x="126" y="98"/>
                  </a:cubicBezTo>
                  <a:close/>
                  <a:moveTo>
                    <a:pt x="88" y="12"/>
                  </a:moveTo>
                  <a:cubicBezTo>
                    <a:pt x="90" y="11"/>
                    <a:pt x="93" y="10"/>
                    <a:pt x="95" y="9"/>
                  </a:cubicBezTo>
                  <a:cubicBezTo>
                    <a:pt x="98" y="8"/>
                    <a:pt x="100" y="8"/>
                    <a:pt x="101" y="7"/>
                  </a:cubicBezTo>
                  <a:cubicBezTo>
                    <a:pt x="101" y="7"/>
                    <a:pt x="101" y="6"/>
                    <a:pt x="101" y="6"/>
                  </a:cubicBezTo>
                  <a:cubicBezTo>
                    <a:pt x="99" y="7"/>
                    <a:pt x="97" y="8"/>
                    <a:pt x="95" y="9"/>
                  </a:cubicBezTo>
                  <a:cubicBezTo>
                    <a:pt x="92" y="10"/>
                    <a:pt x="89" y="11"/>
                    <a:pt x="88" y="12"/>
                  </a:cubicBezTo>
                  <a:close/>
                  <a:moveTo>
                    <a:pt x="56" y="21"/>
                  </a:moveTo>
                  <a:cubicBezTo>
                    <a:pt x="55" y="21"/>
                    <a:pt x="54" y="21"/>
                    <a:pt x="53" y="20"/>
                  </a:cubicBezTo>
                  <a:cubicBezTo>
                    <a:pt x="49" y="19"/>
                    <a:pt x="45" y="19"/>
                    <a:pt x="40" y="19"/>
                  </a:cubicBezTo>
                  <a:cubicBezTo>
                    <a:pt x="39" y="19"/>
                    <a:pt x="37" y="19"/>
                    <a:pt x="35" y="19"/>
                  </a:cubicBezTo>
                  <a:cubicBezTo>
                    <a:pt x="37" y="20"/>
                    <a:pt x="38" y="20"/>
                    <a:pt x="40" y="20"/>
                  </a:cubicBezTo>
                  <a:cubicBezTo>
                    <a:pt x="44" y="21"/>
                    <a:pt x="47" y="22"/>
                    <a:pt x="50" y="22"/>
                  </a:cubicBezTo>
                  <a:cubicBezTo>
                    <a:pt x="52" y="22"/>
                    <a:pt x="54" y="22"/>
                    <a:pt x="56" y="21"/>
                  </a:cubicBezTo>
                  <a:close/>
                  <a:moveTo>
                    <a:pt x="141" y="27"/>
                  </a:moveTo>
                  <a:cubicBezTo>
                    <a:pt x="141" y="26"/>
                    <a:pt x="141" y="26"/>
                    <a:pt x="140" y="25"/>
                  </a:cubicBezTo>
                  <a:cubicBezTo>
                    <a:pt x="141" y="26"/>
                    <a:pt x="141" y="27"/>
                    <a:pt x="141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40"/>
                    <a:pt x="136" y="48"/>
                    <a:pt x="132" y="56"/>
                  </a:cubicBezTo>
                  <a:cubicBezTo>
                    <a:pt x="128" y="64"/>
                    <a:pt x="123" y="72"/>
                    <a:pt x="123" y="84"/>
                  </a:cubicBezTo>
                  <a:cubicBezTo>
                    <a:pt x="125" y="77"/>
                    <a:pt x="128" y="71"/>
                    <a:pt x="131" y="66"/>
                  </a:cubicBezTo>
                  <a:cubicBezTo>
                    <a:pt x="138" y="54"/>
                    <a:pt x="144" y="43"/>
                    <a:pt x="141" y="27"/>
                  </a:cubicBezTo>
                  <a:close/>
                  <a:moveTo>
                    <a:pt x="145" y="98"/>
                  </a:moveTo>
                  <a:cubicBezTo>
                    <a:pt x="142" y="95"/>
                    <a:pt x="139" y="95"/>
                    <a:pt x="136" y="96"/>
                  </a:cubicBezTo>
                  <a:cubicBezTo>
                    <a:pt x="138" y="96"/>
                    <a:pt x="140" y="97"/>
                    <a:pt x="141" y="97"/>
                  </a:cubicBezTo>
                  <a:cubicBezTo>
                    <a:pt x="143" y="98"/>
                    <a:pt x="144" y="98"/>
                    <a:pt x="145" y="98"/>
                  </a:cubicBezTo>
                  <a:close/>
                  <a:moveTo>
                    <a:pt x="132" y="100"/>
                  </a:move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6" y="102"/>
                    <a:pt x="146" y="108"/>
                    <a:pt x="146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15"/>
                    <a:pt x="132" y="112"/>
                    <a:pt x="130" y="108"/>
                  </a:cubicBezTo>
                  <a:cubicBezTo>
                    <a:pt x="129" y="105"/>
                    <a:pt x="129" y="102"/>
                    <a:pt x="132" y="100"/>
                  </a:cubicBezTo>
                  <a:close/>
                  <a:moveTo>
                    <a:pt x="142" y="101"/>
                  </a:moveTo>
                  <a:cubicBezTo>
                    <a:pt x="133" y="101"/>
                    <a:pt x="133" y="101"/>
                    <a:pt x="133" y="101"/>
                  </a:cubicBezTo>
                  <a:cubicBezTo>
                    <a:pt x="131" y="103"/>
                    <a:pt x="130" y="105"/>
                    <a:pt x="131" y="107"/>
                  </a:cubicBezTo>
                  <a:cubicBezTo>
                    <a:pt x="133" y="111"/>
                    <a:pt x="138" y="113"/>
                    <a:pt x="144" y="112"/>
                  </a:cubicBezTo>
                  <a:cubicBezTo>
                    <a:pt x="145" y="106"/>
                    <a:pt x="144" y="103"/>
                    <a:pt x="142" y="10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l-PL" dirty="0"/>
            </a:p>
          </p:txBody>
        </p:sp>
        <p:sp>
          <p:nvSpPr>
            <p:cNvPr id="33" name="Dowolny kształt 51"/>
            <p:cNvSpPr>
              <a:spLocks noEditPoints="1"/>
            </p:cNvSpPr>
            <p:nvPr/>
          </p:nvSpPr>
          <p:spPr bwMode="auto">
            <a:xfrm>
              <a:off x="4205288" y="5753100"/>
              <a:ext cx="303213" cy="344488"/>
            </a:xfrm>
            <a:custGeom>
              <a:avLst/>
              <a:gdLst>
                <a:gd name="T0" fmla="*/ 47 w 135"/>
                <a:gd name="T1" fmla="*/ 133 h 153"/>
                <a:gd name="T2" fmla="*/ 91 w 135"/>
                <a:gd name="T3" fmla="*/ 114 h 153"/>
                <a:gd name="T4" fmla="*/ 47 w 135"/>
                <a:gd name="T5" fmla="*/ 138 h 153"/>
                <a:gd name="T6" fmla="*/ 0 w 135"/>
                <a:gd name="T7" fmla="*/ 124 h 153"/>
                <a:gd name="T8" fmla="*/ 4 w 135"/>
                <a:gd name="T9" fmla="*/ 133 h 153"/>
                <a:gd name="T10" fmla="*/ 97 w 135"/>
                <a:gd name="T11" fmla="*/ 109 h 153"/>
                <a:gd name="T12" fmla="*/ 100 w 135"/>
                <a:gd name="T13" fmla="*/ 94 h 153"/>
                <a:gd name="T14" fmla="*/ 125 w 135"/>
                <a:gd name="T15" fmla="*/ 22 h 153"/>
                <a:gd name="T16" fmla="*/ 101 w 135"/>
                <a:gd name="T17" fmla="*/ 15 h 153"/>
                <a:gd name="T18" fmla="*/ 114 w 135"/>
                <a:gd name="T19" fmla="*/ 5 h 153"/>
                <a:gd name="T20" fmla="*/ 132 w 135"/>
                <a:gd name="T21" fmla="*/ 30 h 153"/>
                <a:gd name="T22" fmla="*/ 107 w 135"/>
                <a:gd name="T23" fmla="*/ 106 h 153"/>
                <a:gd name="T24" fmla="*/ 100 w 135"/>
                <a:gd name="T25" fmla="*/ 137 h 153"/>
                <a:gd name="T26" fmla="*/ 95 w 135"/>
                <a:gd name="T27" fmla="*/ 113 h 153"/>
                <a:gd name="T28" fmla="*/ 47 w 135"/>
                <a:gd name="T29" fmla="*/ 133 h 153"/>
                <a:gd name="T30" fmla="*/ 102 w 135"/>
                <a:gd name="T31" fmla="*/ 107 h 153"/>
                <a:gd name="T32" fmla="*/ 128 w 135"/>
                <a:gd name="T33" fmla="*/ 36 h 153"/>
                <a:gd name="T34" fmla="*/ 102 w 135"/>
                <a:gd name="T35" fmla="*/ 107 h 153"/>
                <a:gd name="T36" fmla="*/ 114 w 135"/>
                <a:gd name="T37" fmla="*/ 110 h 153"/>
                <a:gd name="T38" fmla="*/ 118 w 135"/>
                <a:gd name="T39" fmla="*/ 128 h 153"/>
                <a:gd name="T40" fmla="*/ 114 w 135"/>
                <a:gd name="T41" fmla="*/ 110 h 153"/>
                <a:gd name="T42" fmla="*/ 104 w 135"/>
                <a:gd name="T43" fmla="*/ 110 h 153"/>
                <a:gd name="T44" fmla="*/ 102 w 135"/>
                <a:gd name="T45" fmla="*/ 131 h 153"/>
                <a:gd name="T46" fmla="*/ 115 w 135"/>
                <a:gd name="T47" fmla="*/ 133 h 153"/>
                <a:gd name="T48" fmla="*/ 104 w 135"/>
                <a:gd name="T49" fmla="*/ 11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5" h="153">
                  <a:moveTo>
                    <a:pt x="47" y="133"/>
                  </a:moveTo>
                  <a:cubicBezTo>
                    <a:pt x="62" y="133"/>
                    <a:pt x="76" y="119"/>
                    <a:pt x="91" y="114"/>
                  </a:cubicBezTo>
                  <a:cubicBezTo>
                    <a:pt x="82" y="120"/>
                    <a:pt x="63" y="134"/>
                    <a:pt x="47" y="138"/>
                  </a:cubicBezTo>
                  <a:cubicBezTo>
                    <a:pt x="28" y="143"/>
                    <a:pt x="0" y="144"/>
                    <a:pt x="0" y="124"/>
                  </a:cubicBezTo>
                  <a:cubicBezTo>
                    <a:pt x="6" y="123"/>
                    <a:pt x="1" y="132"/>
                    <a:pt x="4" y="133"/>
                  </a:cubicBezTo>
                  <a:cubicBezTo>
                    <a:pt x="38" y="148"/>
                    <a:pt x="65" y="113"/>
                    <a:pt x="97" y="109"/>
                  </a:cubicBezTo>
                  <a:cubicBezTo>
                    <a:pt x="98" y="104"/>
                    <a:pt x="100" y="100"/>
                    <a:pt x="100" y="94"/>
                  </a:cubicBezTo>
                  <a:cubicBezTo>
                    <a:pt x="109" y="85"/>
                    <a:pt x="131" y="46"/>
                    <a:pt x="125" y="22"/>
                  </a:cubicBezTo>
                  <a:cubicBezTo>
                    <a:pt x="123" y="12"/>
                    <a:pt x="109" y="0"/>
                    <a:pt x="101" y="15"/>
                  </a:cubicBezTo>
                  <a:cubicBezTo>
                    <a:pt x="97" y="9"/>
                    <a:pt x="107" y="4"/>
                    <a:pt x="114" y="5"/>
                  </a:cubicBezTo>
                  <a:cubicBezTo>
                    <a:pt x="125" y="6"/>
                    <a:pt x="131" y="18"/>
                    <a:pt x="132" y="30"/>
                  </a:cubicBezTo>
                  <a:cubicBezTo>
                    <a:pt x="135" y="56"/>
                    <a:pt x="111" y="90"/>
                    <a:pt x="107" y="106"/>
                  </a:cubicBezTo>
                  <a:cubicBezTo>
                    <a:pt x="133" y="105"/>
                    <a:pt x="126" y="153"/>
                    <a:pt x="100" y="137"/>
                  </a:cubicBezTo>
                  <a:cubicBezTo>
                    <a:pt x="97" y="130"/>
                    <a:pt x="98" y="120"/>
                    <a:pt x="95" y="113"/>
                  </a:cubicBezTo>
                  <a:cubicBezTo>
                    <a:pt x="78" y="113"/>
                    <a:pt x="63" y="127"/>
                    <a:pt x="47" y="133"/>
                  </a:cubicBezTo>
                  <a:close/>
                  <a:moveTo>
                    <a:pt x="102" y="107"/>
                  </a:moveTo>
                  <a:cubicBezTo>
                    <a:pt x="112" y="84"/>
                    <a:pt x="130" y="63"/>
                    <a:pt x="128" y="36"/>
                  </a:cubicBezTo>
                  <a:cubicBezTo>
                    <a:pt x="126" y="65"/>
                    <a:pt x="105" y="83"/>
                    <a:pt x="102" y="107"/>
                  </a:cubicBezTo>
                  <a:close/>
                  <a:moveTo>
                    <a:pt x="114" y="110"/>
                  </a:moveTo>
                  <a:cubicBezTo>
                    <a:pt x="117" y="118"/>
                    <a:pt x="121" y="121"/>
                    <a:pt x="118" y="128"/>
                  </a:cubicBezTo>
                  <a:cubicBezTo>
                    <a:pt x="128" y="125"/>
                    <a:pt x="119" y="112"/>
                    <a:pt x="114" y="110"/>
                  </a:cubicBezTo>
                  <a:close/>
                  <a:moveTo>
                    <a:pt x="104" y="110"/>
                  </a:moveTo>
                  <a:cubicBezTo>
                    <a:pt x="100" y="114"/>
                    <a:pt x="100" y="125"/>
                    <a:pt x="102" y="131"/>
                  </a:cubicBezTo>
                  <a:cubicBezTo>
                    <a:pt x="108" y="132"/>
                    <a:pt x="110" y="135"/>
                    <a:pt x="115" y="133"/>
                  </a:cubicBezTo>
                  <a:cubicBezTo>
                    <a:pt x="120" y="121"/>
                    <a:pt x="114" y="111"/>
                    <a:pt x="104" y="1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l-PL" dirty="0"/>
            </a:p>
          </p:txBody>
        </p:sp>
        <p:sp>
          <p:nvSpPr>
            <p:cNvPr id="34" name="Dowolny kształt 52"/>
            <p:cNvSpPr>
              <a:spLocks noEditPoints="1"/>
            </p:cNvSpPr>
            <p:nvPr/>
          </p:nvSpPr>
          <p:spPr bwMode="auto">
            <a:xfrm>
              <a:off x="4202113" y="5762625"/>
              <a:ext cx="306388" cy="311150"/>
            </a:xfrm>
            <a:custGeom>
              <a:avLst/>
              <a:gdLst>
                <a:gd name="T0" fmla="*/ 0 w 136"/>
                <a:gd name="T1" fmla="*/ 120 h 138"/>
                <a:gd name="T2" fmla="*/ 4 w 136"/>
                <a:gd name="T3" fmla="*/ 120 h 138"/>
                <a:gd name="T4" fmla="*/ 23 w 136"/>
                <a:gd name="T5" fmla="*/ 132 h 138"/>
                <a:gd name="T6" fmla="*/ 97 w 136"/>
                <a:gd name="T7" fmla="*/ 104 h 138"/>
                <a:gd name="T8" fmla="*/ 100 w 136"/>
                <a:gd name="T9" fmla="*/ 90 h 138"/>
                <a:gd name="T10" fmla="*/ 103 w 136"/>
                <a:gd name="T11" fmla="*/ 11 h 138"/>
                <a:gd name="T12" fmla="*/ 101 w 136"/>
                <a:gd name="T13" fmla="*/ 6 h 138"/>
                <a:gd name="T14" fmla="*/ 134 w 136"/>
                <a:gd name="T15" fmla="*/ 26 h 138"/>
                <a:gd name="T16" fmla="*/ 125 w 136"/>
                <a:gd name="T17" fmla="*/ 119 h 138"/>
                <a:gd name="T18" fmla="*/ 100 w 136"/>
                <a:gd name="T19" fmla="*/ 133 h 138"/>
                <a:gd name="T20" fmla="*/ 96 w 136"/>
                <a:gd name="T21" fmla="*/ 110 h 138"/>
                <a:gd name="T22" fmla="*/ 87 w 136"/>
                <a:gd name="T23" fmla="*/ 115 h 138"/>
                <a:gd name="T24" fmla="*/ 5 w 136"/>
                <a:gd name="T25" fmla="*/ 129 h 138"/>
                <a:gd name="T26" fmla="*/ 48 w 136"/>
                <a:gd name="T27" fmla="*/ 134 h 138"/>
                <a:gd name="T28" fmla="*/ 48 w 136"/>
                <a:gd name="T29" fmla="*/ 129 h 138"/>
                <a:gd name="T30" fmla="*/ 65 w 136"/>
                <a:gd name="T31" fmla="*/ 120 h 138"/>
                <a:gd name="T32" fmla="*/ 97 w 136"/>
                <a:gd name="T33" fmla="*/ 108 h 138"/>
                <a:gd name="T34" fmla="*/ 97 w 136"/>
                <a:gd name="T35" fmla="*/ 109 h 138"/>
                <a:gd name="T36" fmla="*/ 111 w 136"/>
                <a:gd name="T37" fmla="*/ 135 h 138"/>
                <a:gd name="T38" fmla="*/ 118 w 136"/>
                <a:gd name="T39" fmla="*/ 125 h 138"/>
                <a:gd name="T40" fmla="*/ 117 w 136"/>
                <a:gd name="T41" fmla="*/ 129 h 138"/>
                <a:gd name="T42" fmla="*/ 108 w 136"/>
                <a:gd name="T43" fmla="*/ 129 h 138"/>
                <a:gd name="T44" fmla="*/ 103 w 136"/>
                <a:gd name="T45" fmla="*/ 128 h 138"/>
                <a:gd name="T46" fmla="*/ 105 w 136"/>
                <a:gd name="T47" fmla="*/ 105 h 138"/>
                <a:gd name="T48" fmla="*/ 118 w 136"/>
                <a:gd name="T49" fmla="*/ 124 h 138"/>
                <a:gd name="T50" fmla="*/ 114 w 136"/>
                <a:gd name="T51" fmla="*/ 105 h 138"/>
                <a:gd name="T52" fmla="*/ 108 w 136"/>
                <a:gd name="T53" fmla="*/ 102 h 138"/>
                <a:gd name="T54" fmla="*/ 115 w 136"/>
                <a:gd name="T55" fmla="*/ 82 h 138"/>
                <a:gd name="T56" fmla="*/ 102 w 136"/>
                <a:gd name="T57" fmla="*/ 7 h 138"/>
                <a:gd name="T58" fmla="*/ 127 w 136"/>
                <a:gd name="T59" fmla="*/ 18 h 138"/>
                <a:gd name="T60" fmla="*/ 98 w 136"/>
                <a:gd name="T61" fmla="*/ 105 h 138"/>
                <a:gd name="T62" fmla="*/ 23 w 136"/>
                <a:gd name="T63" fmla="*/ 133 h 138"/>
                <a:gd name="T64" fmla="*/ 104 w 136"/>
                <a:gd name="T65" fmla="*/ 127 h 138"/>
                <a:gd name="T66" fmla="*/ 115 w 136"/>
                <a:gd name="T67" fmla="*/ 113 h 138"/>
                <a:gd name="T68" fmla="*/ 89 w 136"/>
                <a:gd name="T69" fmla="*/ 110 h 138"/>
                <a:gd name="T70" fmla="*/ 74 w 136"/>
                <a:gd name="T71" fmla="*/ 118 h 138"/>
                <a:gd name="T72" fmla="*/ 4 w 136"/>
                <a:gd name="T73" fmla="*/ 127 h 138"/>
                <a:gd name="T74" fmla="*/ 2 w 136"/>
                <a:gd name="T75" fmla="*/ 121 h 138"/>
                <a:gd name="T76" fmla="*/ 120 w 136"/>
                <a:gd name="T77" fmla="*/ 123 h 138"/>
                <a:gd name="T78" fmla="*/ 102 w 136"/>
                <a:gd name="T79" fmla="*/ 108 h 138"/>
                <a:gd name="T80" fmla="*/ 128 w 136"/>
                <a:gd name="T81" fmla="*/ 32 h 138"/>
                <a:gd name="T82" fmla="*/ 104 w 136"/>
                <a:gd name="T83" fmla="*/ 103 h 138"/>
                <a:gd name="T84" fmla="*/ 116 w 136"/>
                <a:gd name="T85" fmla="*/ 72 h 138"/>
                <a:gd name="T86" fmla="*/ 128 w 136"/>
                <a:gd name="T87" fmla="*/ 4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6" h="138">
                  <a:moveTo>
                    <a:pt x="26" y="138"/>
                  </a:moveTo>
                  <a:cubicBezTo>
                    <a:pt x="16" y="138"/>
                    <a:pt x="9" y="136"/>
                    <a:pt x="5" y="131"/>
                  </a:cubicBezTo>
                  <a:cubicBezTo>
                    <a:pt x="2" y="129"/>
                    <a:pt x="0" y="125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19"/>
                    <a:pt x="3" y="119"/>
                    <a:pt x="4" y="120"/>
                  </a:cubicBezTo>
                  <a:cubicBezTo>
                    <a:pt x="5" y="121"/>
                    <a:pt x="5" y="123"/>
                    <a:pt x="5" y="124"/>
                  </a:cubicBezTo>
                  <a:cubicBezTo>
                    <a:pt x="5" y="126"/>
                    <a:pt x="5" y="128"/>
                    <a:pt x="6" y="128"/>
                  </a:cubicBezTo>
                  <a:cubicBezTo>
                    <a:pt x="11" y="131"/>
                    <a:pt x="17" y="132"/>
                    <a:pt x="23" y="132"/>
                  </a:cubicBezTo>
                  <a:cubicBezTo>
                    <a:pt x="37" y="132"/>
                    <a:pt x="49" y="125"/>
                    <a:pt x="63" y="118"/>
                  </a:cubicBezTo>
                  <a:cubicBezTo>
                    <a:pt x="74" y="112"/>
                    <a:pt x="85" y="106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9" y="100"/>
                    <a:pt x="100" y="96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9" y="81"/>
                    <a:pt x="132" y="42"/>
                    <a:pt x="125" y="18"/>
                  </a:cubicBezTo>
                  <a:cubicBezTo>
                    <a:pt x="124" y="12"/>
                    <a:pt x="117" y="4"/>
                    <a:pt x="111" y="4"/>
                  </a:cubicBezTo>
                  <a:cubicBezTo>
                    <a:pt x="108" y="4"/>
                    <a:pt x="105" y="7"/>
                    <a:pt x="103" y="11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0" y="9"/>
                    <a:pt x="100" y="8"/>
                    <a:pt x="101" y="6"/>
                  </a:cubicBezTo>
                  <a:cubicBezTo>
                    <a:pt x="103" y="2"/>
                    <a:pt x="109" y="0"/>
                    <a:pt x="114" y="0"/>
                  </a:cubicBezTo>
                  <a:cubicBezTo>
                    <a:pt x="114" y="0"/>
                    <a:pt x="114" y="0"/>
                    <a:pt x="115" y="0"/>
                  </a:cubicBezTo>
                  <a:cubicBezTo>
                    <a:pt x="127" y="1"/>
                    <a:pt x="133" y="14"/>
                    <a:pt x="134" y="26"/>
                  </a:cubicBezTo>
                  <a:cubicBezTo>
                    <a:pt x="136" y="44"/>
                    <a:pt x="125" y="66"/>
                    <a:pt x="117" y="83"/>
                  </a:cubicBezTo>
                  <a:cubicBezTo>
                    <a:pt x="113" y="90"/>
                    <a:pt x="110" y="96"/>
                    <a:pt x="109" y="101"/>
                  </a:cubicBezTo>
                  <a:cubicBezTo>
                    <a:pt x="120" y="101"/>
                    <a:pt x="125" y="110"/>
                    <a:pt x="125" y="119"/>
                  </a:cubicBezTo>
                  <a:cubicBezTo>
                    <a:pt x="125" y="128"/>
                    <a:pt x="120" y="137"/>
                    <a:pt x="111" y="137"/>
                  </a:cubicBezTo>
                  <a:cubicBezTo>
                    <a:pt x="107" y="137"/>
                    <a:pt x="104" y="136"/>
                    <a:pt x="100" y="134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8" y="130"/>
                    <a:pt x="98" y="125"/>
                    <a:pt x="97" y="120"/>
                  </a:cubicBezTo>
                  <a:cubicBezTo>
                    <a:pt x="97" y="116"/>
                    <a:pt x="97" y="113"/>
                    <a:pt x="96" y="110"/>
                  </a:cubicBezTo>
                  <a:cubicBezTo>
                    <a:pt x="95" y="110"/>
                    <a:pt x="95" y="110"/>
                    <a:pt x="94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1" y="112"/>
                    <a:pt x="89" y="113"/>
                    <a:pt x="87" y="115"/>
                  </a:cubicBezTo>
                  <a:cubicBezTo>
                    <a:pt x="77" y="121"/>
                    <a:pt x="61" y="132"/>
                    <a:pt x="48" y="135"/>
                  </a:cubicBezTo>
                  <a:cubicBezTo>
                    <a:pt x="41" y="137"/>
                    <a:pt x="33" y="138"/>
                    <a:pt x="26" y="138"/>
                  </a:cubicBezTo>
                  <a:close/>
                  <a:moveTo>
                    <a:pt x="5" y="129"/>
                  </a:moveTo>
                  <a:cubicBezTo>
                    <a:pt x="5" y="130"/>
                    <a:pt x="5" y="130"/>
                    <a:pt x="6" y="130"/>
                  </a:cubicBezTo>
                  <a:cubicBezTo>
                    <a:pt x="10" y="134"/>
                    <a:pt x="17" y="137"/>
                    <a:pt x="26" y="137"/>
                  </a:cubicBezTo>
                  <a:cubicBezTo>
                    <a:pt x="33" y="137"/>
                    <a:pt x="41" y="135"/>
                    <a:pt x="48" y="134"/>
                  </a:cubicBezTo>
                  <a:cubicBezTo>
                    <a:pt x="61" y="130"/>
                    <a:pt x="76" y="120"/>
                    <a:pt x="86" y="114"/>
                  </a:cubicBezTo>
                  <a:cubicBezTo>
                    <a:pt x="82" y="115"/>
                    <a:pt x="78" y="117"/>
                    <a:pt x="75" y="119"/>
                  </a:cubicBezTo>
                  <a:cubicBezTo>
                    <a:pt x="66" y="124"/>
                    <a:pt x="57" y="129"/>
                    <a:pt x="48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4" y="126"/>
                    <a:pt x="59" y="123"/>
                    <a:pt x="65" y="120"/>
                  </a:cubicBezTo>
                  <a:cubicBezTo>
                    <a:pt x="75" y="114"/>
                    <a:pt x="85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8" y="112"/>
                    <a:pt x="99" y="116"/>
                    <a:pt x="99" y="120"/>
                  </a:cubicBezTo>
                  <a:cubicBezTo>
                    <a:pt x="99" y="124"/>
                    <a:pt x="100" y="129"/>
                    <a:pt x="101" y="132"/>
                  </a:cubicBezTo>
                  <a:cubicBezTo>
                    <a:pt x="104" y="134"/>
                    <a:pt x="108" y="135"/>
                    <a:pt x="111" y="135"/>
                  </a:cubicBezTo>
                  <a:cubicBezTo>
                    <a:pt x="118" y="135"/>
                    <a:pt x="122" y="129"/>
                    <a:pt x="123" y="123"/>
                  </a:cubicBezTo>
                  <a:cubicBezTo>
                    <a:pt x="122" y="124"/>
                    <a:pt x="121" y="125"/>
                    <a:pt x="119" y="125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7"/>
                    <a:pt x="117" y="128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5" y="130"/>
                    <a:pt x="114" y="130"/>
                    <a:pt x="113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1" y="130"/>
                    <a:pt x="109" y="130"/>
                    <a:pt x="108" y="129"/>
                  </a:cubicBezTo>
                  <a:cubicBezTo>
                    <a:pt x="106" y="129"/>
                    <a:pt x="105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0" y="122"/>
                    <a:pt x="100" y="110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10" y="106"/>
                    <a:pt x="114" y="108"/>
                    <a:pt x="116" y="112"/>
                  </a:cubicBezTo>
                  <a:cubicBezTo>
                    <a:pt x="118" y="116"/>
                    <a:pt x="119" y="120"/>
                    <a:pt x="118" y="124"/>
                  </a:cubicBezTo>
                  <a:cubicBezTo>
                    <a:pt x="118" y="124"/>
                    <a:pt x="118" y="124"/>
                    <a:pt x="118" y="124"/>
                  </a:cubicBezTo>
                  <a:cubicBezTo>
                    <a:pt x="121" y="119"/>
                    <a:pt x="119" y="116"/>
                    <a:pt x="117" y="112"/>
                  </a:cubicBezTo>
                  <a:cubicBezTo>
                    <a:pt x="116" y="110"/>
                    <a:pt x="115" y="109"/>
                    <a:pt x="114" y="106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7" y="106"/>
                    <a:pt x="121" y="109"/>
                    <a:pt x="123" y="113"/>
                  </a:cubicBezTo>
                  <a:cubicBezTo>
                    <a:pt x="121" y="107"/>
                    <a:pt x="116" y="102"/>
                    <a:pt x="108" y="10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8" y="97"/>
                    <a:pt x="112" y="90"/>
                    <a:pt x="115" y="82"/>
                  </a:cubicBezTo>
                  <a:cubicBezTo>
                    <a:pt x="124" y="65"/>
                    <a:pt x="134" y="44"/>
                    <a:pt x="133" y="26"/>
                  </a:cubicBezTo>
                  <a:cubicBezTo>
                    <a:pt x="131" y="15"/>
                    <a:pt x="126" y="3"/>
                    <a:pt x="115" y="2"/>
                  </a:cubicBezTo>
                  <a:cubicBezTo>
                    <a:pt x="110" y="1"/>
                    <a:pt x="104" y="4"/>
                    <a:pt x="102" y="7"/>
                  </a:cubicBezTo>
                  <a:cubicBezTo>
                    <a:pt x="102" y="7"/>
                    <a:pt x="102" y="8"/>
                    <a:pt x="102" y="9"/>
                  </a:cubicBezTo>
                  <a:cubicBezTo>
                    <a:pt x="105" y="4"/>
                    <a:pt x="109" y="3"/>
                    <a:pt x="111" y="3"/>
                  </a:cubicBezTo>
                  <a:cubicBezTo>
                    <a:pt x="118" y="3"/>
                    <a:pt x="125" y="11"/>
                    <a:pt x="127" y="18"/>
                  </a:cubicBezTo>
                  <a:cubicBezTo>
                    <a:pt x="133" y="42"/>
                    <a:pt x="110" y="81"/>
                    <a:pt x="101" y="91"/>
                  </a:cubicBezTo>
                  <a:cubicBezTo>
                    <a:pt x="102" y="96"/>
                    <a:pt x="100" y="100"/>
                    <a:pt x="99" y="104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86" y="107"/>
                    <a:pt x="75" y="113"/>
                    <a:pt x="64" y="119"/>
                  </a:cubicBezTo>
                  <a:cubicBezTo>
                    <a:pt x="51" y="126"/>
                    <a:pt x="37" y="133"/>
                    <a:pt x="23" y="133"/>
                  </a:cubicBezTo>
                  <a:cubicBezTo>
                    <a:pt x="17" y="133"/>
                    <a:pt x="11" y="132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lose/>
                  <a:moveTo>
                    <a:pt x="104" y="127"/>
                  </a:moveTo>
                  <a:cubicBezTo>
                    <a:pt x="106" y="127"/>
                    <a:pt x="107" y="127"/>
                    <a:pt x="108" y="128"/>
                  </a:cubicBezTo>
                  <a:cubicBezTo>
                    <a:pt x="111" y="129"/>
                    <a:pt x="113" y="129"/>
                    <a:pt x="116" y="128"/>
                  </a:cubicBezTo>
                  <a:cubicBezTo>
                    <a:pt x="118" y="123"/>
                    <a:pt x="118" y="117"/>
                    <a:pt x="115" y="113"/>
                  </a:cubicBezTo>
                  <a:cubicBezTo>
                    <a:pt x="113" y="110"/>
                    <a:pt x="109" y="107"/>
                    <a:pt x="105" y="107"/>
                  </a:cubicBezTo>
                  <a:cubicBezTo>
                    <a:pt x="102" y="111"/>
                    <a:pt x="102" y="121"/>
                    <a:pt x="104" y="127"/>
                  </a:cubicBezTo>
                  <a:close/>
                  <a:moveTo>
                    <a:pt x="89" y="110"/>
                  </a:moveTo>
                  <a:cubicBezTo>
                    <a:pt x="81" y="112"/>
                    <a:pt x="73" y="117"/>
                    <a:pt x="65" y="121"/>
                  </a:cubicBezTo>
                  <a:cubicBezTo>
                    <a:pt x="61" y="123"/>
                    <a:pt x="57" y="125"/>
                    <a:pt x="53" y="127"/>
                  </a:cubicBezTo>
                  <a:cubicBezTo>
                    <a:pt x="60" y="126"/>
                    <a:pt x="67" y="122"/>
                    <a:pt x="74" y="118"/>
                  </a:cubicBezTo>
                  <a:cubicBezTo>
                    <a:pt x="79" y="115"/>
                    <a:pt x="84" y="112"/>
                    <a:pt x="89" y="110"/>
                  </a:cubicBezTo>
                  <a:close/>
                  <a:moveTo>
                    <a:pt x="2" y="121"/>
                  </a:moveTo>
                  <a:cubicBezTo>
                    <a:pt x="2" y="123"/>
                    <a:pt x="3" y="125"/>
                    <a:pt x="4" y="127"/>
                  </a:cubicBezTo>
                  <a:cubicBezTo>
                    <a:pt x="3" y="127"/>
                    <a:pt x="3" y="125"/>
                    <a:pt x="3" y="124"/>
                  </a:cubicBezTo>
                  <a:cubicBezTo>
                    <a:pt x="3" y="123"/>
                    <a:pt x="4" y="122"/>
                    <a:pt x="3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  <a:moveTo>
                    <a:pt x="116" y="108"/>
                  </a:moveTo>
                  <a:cubicBezTo>
                    <a:pt x="117" y="109"/>
                    <a:pt x="118" y="110"/>
                    <a:pt x="118" y="111"/>
                  </a:cubicBezTo>
                  <a:cubicBezTo>
                    <a:pt x="120" y="115"/>
                    <a:pt x="122" y="118"/>
                    <a:pt x="120" y="123"/>
                  </a:cubicBezTo>
                  <a:cubicBezTo>
                    <a:pt x="122" y="122"/>
                    <a:pt x="123" y="121"/>
                    <a:pt x="123" y="119"/>
                  </a:cubicBezTo>
                  <a:cubicBezTo>
                    <a:pt x="123" y="115"/>
                    <a:pt x="119" y="110"/>
                    <a:pt x="116" y="108"/>
                  </a:cubicBezTo>
                  <a:close/>
                  <a:moveTo>
                    <a:pt x="102" y="108"/>
                  </a:moveTo>
                  <a:cubicBezTo>
                    <a:pt x="103" y="103"/>
                    <a:pt x="103" y="103"/>
                    <a:pt x="103" y="103"/>
                  </a:cubicBezTo>
                  <a:cubicBezTo>
                    <a:pt x="104" y="92"/>
                    <a:pt x="109" y="82"/>
                    <a:pt x="114" y="72"/>
                  </a:cubicBezTo>
                  <a:cubicBezTo>
                    <a:pt x="121" y="60"/>
                    <a:pt x="127" y="47"/>
                    <a:pt x="128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1" y="51"/>
                    <a:pt x="122" y="68"/>
                    <a:pt x="114" y="84"/>
                  </a:cubicBezTo>
                  <a:cubicBezTo>
                    <a:pt x="110" y="90"/>
                    <a:pt x="107" y="97"/>
                    <a:pt x="104" y="103"/>
                  </a:cubicBezTo>
                  <a:lnTo>
                    <a:pt x="102" y="108"/>
                  </a:lnTo>
                  <a:close/>
                  <a:moveTo>
                    <a:pt x="128" y="44"/>
                  </a:moveTo>
                  <a:cubicBezTo>
                    <a:pt x="125" y="54"/>
                    <a:pt x="120" y="63"/>
                    <a:pt x="116" y="72"/>
                  </a:cubicBezTo>
                  <a:cubicBezTo>
                    <a:pt x="111" y="81"/>
                    <a:pt x="107" y="89"/>
                    <a:pt x="105" y="97"/>
                  </a:cubicBezTo>
                  <a:cubicBezTo>
                    <a:pt x="108" y="92"/>
                    <a:pt x="110" y="88"/>
                    <a:pt x="112" y="83"/>
                  </a:cubicBezTo>
                  <a:cubicBezTo>
                    <a:pt x="119" y="71"/>
                    <a:pt x="126" y="58"/>
                    <a:pt x="128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l-PL" dirty="0"/>
            </a:p>
          </p:txBody>
        </p:sp>
      </p:grpSp>
      <p:sp>
        <p:nvSpPr>
          <p:cNvPr id="36" name="Symbol zastępczy obrazu 33"/>
          <p:cNvSpPr>
            <a:spLocks noGrp="1" noChangeAspect="1"/>
          </p:cNvSpPr>
          <p:nvPr>
            <p:ph type="pic" sz="quarter" idx="17"/>
          </p:nvPr>
        </p:nvSpPr>
        <p:spPr>
          <a:xfrm>
            <a:off x="833620" y="1020195"/>
            <a:ext cx="4800601" cy="3200400"/>
          </a:xfrm>
          <a:solidFill>
            <a:schemeClr val="bg2"/>
          </a:solidFill>
          <a:ln w="38100">
            <a:solidFill>
              <a:schemeClr val="bg1"/>
            </a:solidFill>
          </a:ln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pl-PL" smtClean="0"/>
              <a:t>Kliknij ikonę, aby dodać obraz</a:t>
            </a:r>
            <a:endParaRPr lang="pl-PL" dirty="0"/>
          </a:p>
        </p:txBody>
      </p:sp>
      <p:sp>
        <p:nvSpPr>
          <p:cNvPr id="37" name="Symbol zastępczy obrazu 33"/>
          <p:cNvSpPr>
            <a:spLocks noGrp="1" noChangeAspect="1"/>
          </p:cNvSpPr>
          <p:nvPr>
            <p:ph type="pic" sz="quarter" idx="18"/>
          </p:nvPr>
        </p:nvSpPr>
        <p:spPr>
          <a:xfrm>
            <a:off x="6544309" y="1020195"/>
            <a:ext cx="4800601" cy="3200400"/>
          </a:xfrm>
          <a:solidFill>
            <a:schemeClr val="bg2"/>
          </a:solidFill>
          <a:ln w="38100">
            <a:solidFill>
              <a:schemeClr val="bg1"/>
            </a:solidFill>
          </a:ln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pl-PL" smtClean="0"/>
              <a:t>Kliknij ikonę, aby dodać obraz</a:t>
            </a:r>
            <a:endParaRPr lang="pl-PL" dirty="0"/>
          </a:p>
        </p:txBody>
      </p:sp>
      <p:sp>
        <p:nvSpPr>
          <p:cNvPr id="39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1052423" y="4648200"/>
            <a:ext cx="4368980" cy="1295400"/>
          </a:xfrm>
        </p:spPr>
        <p:txBody>
          <a:bodyPr>
            <a:normAutofit/>
          </a:bodyPr>
          <a:lstStyle>
            <a:lvl1pPr marL="0" indent="0">
              <a:spcBef>
                <a:spcPts val="16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40" name="Symbol zastępczy tekstu 3"/>
          <p:cNvSpPr>
            <a:spLocks noGrp="1"/>
          </p:cNvSpPr>
          <p:nvPr>
            <p:ph type="body" sz="half" idx="19"/>
          </p:nvPr>
        </p:nvSpPr>
        <p:spPr>
          <a:xfrm>
            <a:off x="6742908" y="4648200"/>
            <a:ext cx="4368980" cy="1295400"/>
          </a:xfrm>
        </p:spPr>
        <p:txBody>
          <a:bodyPr>
            <a:normAutofit/>
          </a:bodyPr>
          <a:lstStyle>
            <a:lvl1pPr marL="0" indent="0">
              <a:spcBef>
                <a:spcPts val="16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1168274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zy obrazy z podpisam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ymbol zastępczy daty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99945-0A15-4715-AB6C-F5E56CF20F70}" type="datetimeFigureOut">
              <a:rPr lang="pl-PL" smtClean="0"/>
              <a:pPr/>
              <a:t>2015-04-17</a:t>
            </a:fld>
            <a:endParaRPr lang="pl-PL" dirty="0"/>
          </a:p>
        </p:txBody>
      </p:sp>
      <p:sp>
        <p:nvSpPr>
          <p:cNvPr id="7" name="Symbol zastępczy stopki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8" name="Symbol zastępczy numeru slajdu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B156B-59AE-415F-B24B-8756D48BB977}" type="slidenum">
              <a:rPr lang="pl-PL" smtClean="0"/>
              <a:pPr/>
              <a:t>‹#›</a:t>
            </a:fld>
            <a:endParaRPr lang="pl-PL" dirty="0"/>
          </a:p>
        </p:txBody>
      </p:sp>
      <p:grpSp>
        <p:nvGrpSpPr>
          <p:cNvPr id="35" name="Grupa 34"/>
          <p:cNvGrpSpPr>
            <a:grpSpLocks noChangeAspect="1"/>
          </p:cNvGrpSpPr>
          <p:nvPr/>
        </p:nvGrpSpPr>
        <p:grpSpPr>
          <a:xfrm rot="5400000">
            <a:off x="4030971" y="647727"/>
            <a:ext cx="4116828" cy="3383280"/>
            <a:chOff x="895350" y="3313113"/>
            <a:chExt cx="3613151" cy="2790825"/>
          </a:xfrm>
          <a:solidFill>
            <a:schemeClr val="tx1">
              <a:lumMod val="50000"/>
            </a:schemeClr>
          </a:solidFill>
        </p:grpSpPr>
        <p:sp>
          <p:nvSpPr>
            <p:cNvPr id="38" name="Dowolny kształt 41"/>
            <p:cNvSpPr>
              <a:spLocks/>
            </p:cNvSpPr>
            <p:nvPr/>
          </p:nvSpPr>
          <p:spPr bwMode="auto">
            <a:xfrm>
              <a:off x="963613" y="3725863"/>
              <a:ext cx="11113" cy="1952625"/>
            </a:xfrm>
            <a:custGeom>
              <a:avLst/>
              <a:gdLst>
                <a:gd name="T0" fmla="*/ 3 w 5"/>
                <a:gd name="T1" fmla="*/ 0 h 868"/>
                <a:gd name="T2" fmla="*/ 4 w 5"/>
                <a:gd name="T3" fmla="*/ 217 h 868"/>
                <a:gd name="T4" fmla="*/ 3 w 5"/>
                <a:gd name="T5" fmla="*/ 326 h 868"/>
                <a:gd name="T6" fmla="*/ 4 w 5"/>
                <a:gd name="T7" fmla="*/ 434 h 868"/>
                <a:gd name="T8" fmla="*/ 4 w 5"/>
                <a:gd name="T9" fmla="*/ 651 h 868"/>
                <a:gd name="T10" fmla="*/ 4 w 5"/>
                <a:gd name="T11" fmla="*/ 760 h 868"/>
                <a:gd name="T12" fmla="*/ 3 w 5"/>
                <a:gd name="T13" fmla="*/ 868 h 868"/>
                <a:gd name="T14" fmla="*/ 2 w 5"/>
                <a:gd name="T15" fmla="*/ 868 h 868"/>
                <a:gd name="T16" fmla="*/ 1 w 5"/>
                <a:gd name="T17" fmla="*/ 760 h 868"/>
                <a:gd name="T18" fmla="*/ 0 w 5"/>
                <a:gd name="T19" fmla="*/ 651 h 868"/>
                <a:gd name="T20" fmla="*/ 1 w 5"/>
                <a:gd name="T21" fmla="*/ 434 h 868"/>
                <a:gd name="T22" fmla="*/ 2 w 5"/>
                <a:gd name="T23" fmla="*/ 326 h 868"/>
                <a:gd name="T24" fmla="*/ 1 w 5"/>
                <a:gd name="T25" fmla="*/ 217 h 868"/>
                <a:gd name="T26" fmla="*/ 2 w 5"/>
                <a:gd name="T27" fmla="*/ 0 h 868"/>
                <a:gd name="T28" fmla="*/ 3 w 5"/>
                <a:gd name="T29" fmla="*/ 0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868">
                  <a:moveTo>
                    <a:pt x="3" y="0"/>
                  </a:moveTo>
                  <a:cubicBezTo>
                    <a:pt x="4" y="73"/>
                    <a:pt x="4" y="145"/>
                    <a:pt x="4" y="217"/>
                  </a:cubicBezTo>
                  <a:cubicBezTo>
                    <a:pt x="4" y="253"/>
                    <a:pt x="3" y="290"/>
                    <a:pt x="3" y="326"/>
                  </a:cubicBezTo>
                  <a:cubicBezTo>
                    <a:pt x="3" y="362"/>
                    <a:pt x="3" y="398"/>
                    <a:pt x="4" y="434"/>
                  </a:cubicBezTo>
                  <a:cubicBezTo>
                    <a:pt x="4" y="507"/>
                    <a:pt x="5" y="579"/>
                    <a:pt x="4" y="651"/>
                  </a:cubicBezTo>
                  <a:cubicBezTo>
                    <a:pt x="5" y="687"/>
                    <a:pt x="4" y="724"/>
                    <a:pt x="4" y="760"/>
                  </a:cubicBezTo>
                  <a:cubicBezTo>
                    <a:pt x="4" y="796"/>
                    <a:pt x="3" y="832"/>
                    <a:pt x="3" y="868"/>
                  </a:cubicBezTo>
                  <a:cubicBezTo>
                    <a:pt x="2" y="868"/>
                    <a:pt x="2" y="868"/>
                    <a:pt x="2" y="868"/>
                  </a:cubicBezTo>
                  <a:cubicBezTo>
                    <a:pt x="2" y="832"/>
                    <a:pt x="1" y="796"/>
                    <a:pt x="1" y="760"/>
                  </a:cubicBezTo>
                  <a:cubicBezTo>
                    <a:pt x="1" y="724"/>
                    <a:pt x="0" y="687"/>
                    <a:pt x="0" y="651"/>
                  </a:cubicBezTo>
                  <a:cubicBezTo>
                    <a:pt x="0" y="579"/>
                    <a:pt x="1" y="507"/>
                    <a:pt x="1" y="434"/>
                  </a:cubicBezTo>
                  <a:cubicBezTo>
                    <a:pt x="2" y="398"/>
                    <a:pt x="2" y="362"/>
                    <a:pt x="2" y="326"/>
                  </a:cubicBezTo>
                  <a:cubicBezTo>
                    <a:pt x="2" y="290"/>
                    <a:pt x="1" y="253"/>
                    <a:pt x="1" y="217"/>
                  </a:cubicBezTo>
                  <a:cubicBezTo>
                    <a:pt x="0" y="145"/>
                    <a:pt x="1" y="73"/>
                    <a:pt x="2" y="0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l-PL" dirty="0"/>
            </a:p>
          </p:txBody>
        </p:sp>
        <p:sp>
          <p:nvSpPr>
            <p:cNvPr id="41" name="Dowolny kształt 42"/>
            <p:cNvSpPr>
              <a:spLocks/>
            </p:cNvSpPr>
            <p:nvPr/>
          </p:nvSpPr>
          <p:spPr bwMode="auto">
            <a:xfrm>
              <a:off x="1350963" y="6038850"/>
              <a:ext cx="2736850" cy="11113"/>
            </a:xfrm>
            <a:custGeom>
              <a:avLst/>
              <a:gdLst>
                <a:gd name="T0" fmla="*/ 0 w 1216"/>
                <a:gd name="T1" fmla="*/ 2 h 5"/>
                <a:gd name="T2" fmla="*/ 304 w 1216"/>
                <a:gd name="T3" fmla="*/ 1 h 5"/>
                <a:gd name="T4" fmla="*/ 456 w 1216"/>
                <a:gd name="T5" fmla="*/ 2 h 5"/>
                <a:gd name="T6" fmla="*/ 608 w 1216"/>
                <a:gd name="T7" fmla="*/ 1 h 5"/>
                <a:gd name="T8" fmla="*/ 912 w 1216"/>
                <a:gd name="T9" fmla="*/ 0 h 5"/>
                <a:gd name="T10" fmla="*/ 1064 w 1216"/>
                <a:gd name="T11" fmla="*/ 1 h 5"/>
                <a:gd name="T12" fmla="*/ 1216 w 1216"/>
                <a:gd name="T13" fmla="*/ 2 h 5"/>
                <a:gd name="T14" fmla="*/ 1216 w 1216"/>
                <a:gd name="T15" fmla="*/ 2 h 5"/>
                <a:gd name="T16" fmla="*/ 1064 w 1216"/>
                <a:gd name="T17" fmla="*/ 4 h 5"/>
                <a:gd name="T18" fmla="*/ 912 w 1216"/>
                <a:gd name="T19" fmla="*/ 4 h 5"/>
                <a:gd name="T20" fmla="*/ 608 w 1216"/>
                <a:gd name="T21" fmla="*/ 3 h 5"/>
                <a:gd name="T22" fmla="*/ 456 w 1216"/>
                <a:gd name="T23" fmla="*/ 3 h 5"/>
                <a:gd name="T24" fmla="*/ 304 w 1216"/>
                <a:gd name="T25" fmla="*/ 4 h 5"/>
                <a:gd name="T26" fmla="*/ 0 w 1216"/>
                <a:gd name="T2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6" h="5">
                  <a:moveTo>
                    <a:pt x="0" y="2"/>
                  </a:moveTo>
                  <a:cubicBezTo>
                    <a:pt x="101" y="1"/>
                    <a:pt x="202" y="0"/>
                    <a:pt x="304" y="1"/>
                  </a:cubicBezTo>
                  <a:cubicBezTo>
                    <a:pt x="354" y="1"/>
                    <a:pt x="405" y="2"/>
                    <a:pt x="456" y="2"/>
                  </a:cubicBezTo>
                  <a:cubicBezTo>
                    <a:pt x="506" y="2"/>
                    <a:pt x="557" y="1"/>
                    <a:pt x="608" y="1"/>
                  </a:cubicBezTo>
                  <a:cubicBezTo>
                    <a:pt x="709" y="1"/>
                    <a:pt x="810" y="0"/>
                    <a:pt x="912" y="0"/>
                  </a:cubicBezTo>
                  <a:cubicBezTo>
                    <a:pt x="962" y="0"/>
                    <a:pt x="1013" y="1"/>
                    <a:pt x="1064" y="1"/>
                  </a:cubicBezTo>
                  <a:cubicBezTo>
                    <a:pt x="1114" y="1"/>
                    <a:pt x="1165" y="1"/>
                    <a:pt x="1216" y="2"/>
                  </a:cubicBezTo>
                  <a:cubicBezTo>
                    <a:pt x="1216" y="2"/>
                    <a:pt x="1216" y="2"/>
                    <a:pt x="1216" y="2"/>
                  </a:cubicBezTo>
                  <a:cubicBezTo>
                    <a:pt x="1165" y="3"/>
                    <a:pt x="1114" y="3"/>
                    <a:pt x="1064" y="4"/>
                  </a:cubicBezTo>
                  <a:cubicBezTo>
                    <a:pt x="1013" y="4"/>
                    <a:pt x="962" y="4"/>
                    <a:pt x="912" y="4"/>
                  </a:cubicBezTo>
                  <a:cubicBezTo>
                    <a:pt x="810" y="5"/>
                    <a:pt x="709" y="4"/>
                    <a:pt x="608" y="3"/>
                  </a:cubicBezTo>
                  <a:cubicBezTo>
                    <a:pt x="557" y="3"/>
                    <a:pt x="506" y="3"/>
                    <a:pt x="456" y="3"/>
                  </a:cubicBezTo>
                  <a:cubicBezTo>
                    <a:pt x="405" y="3"/>
                    <a:pt x="354" y="4"/>
                    <a:pt x="304" y="4"/>
                  </a:cubicBezTo>
                  <a:cubicBezTo>
                    <a:pt x="202" y="4"/>
                    <a:pt x="101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l-PL" dirty="0"/>
            </a:p>
          </p:txBody>
        </p:sp>
        <p:sp>
          <p:nvSpPr>
            <p:cNvPr id="42" name="Dowolny kształt 43"/>
            <p:cNvSpPr>
              <a:spLocks/>
            </p:cNvSpPr>
            <p:nvPr/>
          </p:nvSpPr>
          <p:spPr bwMode="auto">
            <a:xfrm>
              <a:off x="1330325" y="3378200"/>
              <a:ext cx="2743200" cy="11113"/>
            </a:xfrm>
            <a:custGeom>
              <a:avLst/>
              <a:gdLst>
                <a:gd name="T0" fmla="*/ 0 w 1219"/>
                <a:gd name="T1" fmla="*/ 2 h 5"/>
                <a:gd name="T2" fmla="*/ 304 w 1219"/>
                <a:gd name="T3" fmla="*/ 1 h 5"/>
                <a:gd name="T4" fmla="*/ 457 w 1219"/>
                <a:gd name="T5" fmla="*/ 2 h 5"/>
                <a:gd name="T6" fmla="*/ 609 w 1219"/>
                <a:gd name="T7" fmla="*/ 1 h 5"/>
                <a:gd name="T8" fmla="*/ 914 w 1219"/>
                <a:gd name="T9" fmla="*/ 0 h 5"/>
                <a:gd name="T10" fmla="*/ 1067 w 1219"/>
                <a:gd name="T11" fmla="*/ 1 h 5"/>
                <a:gd name="T12" fmla="*/ 1219 w 1219"/>
                <a:gd name="T13" fmla="*/ 2 h 5"/>
                <a:gd name="T14" fmla="*/ 1219 w 1219"/>
                <a:gd name="T15" fmla="*/ 3 h 5"/>
                <a:gd name="T16" fmla="*/ 1067 w 1219"/>
                <a:gd name="T17" fmla="*/ 4 h 5"/>
                <a:gd name="T18" fmla="*/ 914 w 1219"/>
                <a:gd name="T19" fmla="*/ 4 h 5"/>
                <a:gd name="T20" fmla="*/ 609 w 1219"/>
                <a:gd name="T21" fmla="*/ 3 h 5"/>
                <a:gd name="T22" fmla="*/ 457 w 1219"/>
                <a:gd name="T23" fmla="*/ 3 h 5"/>
                <a:gd name="T24" fmla="*/ 304 w 1219"/>
                <a:gd name="T25" fmla="*/ 4 h 5"/>
                <a:gd name="T26" fmla="*/ 0 w 1219"/>
                <a:gd name="T27" fmla="*/ 3 h 5"/>
                <a:gd name="T28" fmla="*/ 0 w 1219"/>
                <a:gd name="T2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9" h="5">
                  <a:moveTo>
                    <a:pt x="0" y="2"/>
                  </a:moveTo>
                  <a:cubicBezTo>
                    <a:pt x="101" y="1"/>
                    <a:pt x="203" y="0"/>
                    <a:pt x="304" y="1"/>
                  </a:cubicBezTo>
                  <a:cubicBezTo>
                    <a:pt x="355" y="1"/>
                    <a:pt x="406" y="2"/>
                    <a:pt x="457" y="2"/>
                  </a:cubicBezTo>
                  <a:cubicBezTo>
                    <a:pt x="508" y="2"/>
                    <a:pt x="559" y="1"/>
                    <a:pt x="609" y="1"/>
                  </a:cubicBezTo>
                  <a:cubicBezTo>
                    <a:pt x="711" y="1"/>
                    <a:pt x="813" y="0"/>
                    <a:pt x="914" y="0"/>
                  </a:cubicBezTo>
                  <a:cubicBezTo>
                    <a:pt x="965" y="0"/>
                    <a:pt x="1016" y="1"/>
                    <a:pt x="1067" y="1"/>
                  </a:cubicBezTo>
                  <a:cubicBezTo>
                    <a:pt x="1117" y="1"/>
                    <a:pt x="1168" y="1"/>
                    <a:pt x="1219" y="2"/>
                  </a:cubicBezTo>
                  <a:cubicBezTo>
                    <a:pt x="1219" y="3"/>
                    <a:pt x="1219" y="3"/>
                    <a:pt x="1219" y="3"/>
                  </a:cubicBezTo>
                  <a:cubicBezTo>
                    <a:pt x="1168" y="3"/>
                    <a:pt x="1117" y="4"/>
                    <a:pt x="1067" y="4"/>
                  </a:cubicBezTo>
                  <a:cubicBezTo>
                    <a:pt x="1016" y="4"/>
                    <a:pt x="965" y="4"/>
                    <a:pt x="914" y="4"/>
                  </a:cubicBezTo>
                  <a:cubicBezTo>
                    <a:pt x="813" y="5"/>
                    <a:pt x="711" y="4"/>
                    <a:pt x="609" y="3"/>
                  </a:cubicBezTo>
                  <a:cubicBezTo>
                    <a:pt x="559" y="3"/>
                    <a:pt x="508" y="3"/>
                    <a:pt x="457" y="3"/>
                  </a:cubicBezTo>
                  <a:cubicBezTo>
                    <a:pt x="406" y="3"/>
                    <a:pt x="355" y="4"/>
                    <a:pt x="304" y="4"/>
                  </a:cubicBezTo>
                  <a:cubicBezTo>
                    <a:pt x="203" y="4"/>
                    <a:pt x="101" y="4"/>
                    <a:pt x="0" y="3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l-PL" dirty="0"/>
            </a:p>
          </p:txBody>
        </p:sp>
        <p:sp>
          <p:nvSpPr>
            <p:cNvPr id="43" name="Dowolny kształt 44"/>
            <p:cNvSpPr>
              <a:spLocks/>
            </p:cNvSpPr>
            <p:nvPr/>
          </p:nvSpPr>
          <p:spPr bwMode="auto">
            <a:xfrm>
              <a:off x="4443413" y="3759200"/>
              <a:ext cx="9525" cy="1919288"/>
            </a:xfrm>
            <a:custGeom>
              <a:avLst/>
              <a:gdLst>
                <a:gd name="T0" fmla="*/ 2 w 4"/>
                <a:gd name="T1" fmla="*/ 853 h 853"/>
                <a:gd name="T2" fmla="*/ 0 w 4"/>
                <a:gd name="T3" fmla="*/ 640 h 853"/>
                <a:gd name="T4" fmla="*/ 1 w 4"/>
                <a:gd name="T5" fmla="*/ 533 h 853"/>
                <a:gd name="T6" fmla="*/ 1 w 4"/>
                <a:gd name="T7" fmla="*/ 427 h 853"/>
                <a:gd name="T8" fmla="*/ 0 w 4"/>
                <a:gd name="T9" fmla="*/ 213 h 853"/>
                <a:gd name="T10" fmla="*/ 0 w 4"/>
                <a:gd name="T11" fmla="*/ 107 h 853"/>
                <a:gd name="T12" fmla="*/ 2 w 4"/>
                <a:gd name="T13" fmla="*/ 0 h 853"/>
                <a:gd name="T14" fmla="*/ 2 w 4"/>
                <a:gd name="T15" fmla="*/ 0 h 853"/>
                <a:gd name="T16" fmla="*/ 3 w 4"/>
                <a:gd name="T17" fmla="*/ 107 h 853"/>
                <a:gd name="T18" fmla="*/ 4 w 4"/>
                <a:gd name="T19" fmla="*/ 213 h 853"/>
                <a:gd name="T20" fmla="*/ 3 w 4"/>
                <a:gd name="T21" fmla="*/ 427 h 853"/>
                <a:gd name="T22" fmla="*/ 2 w 4"/>
                <a:gd name="T23" fmla="*/ 533 h 853"/>
                <a:gd name="T24" fmla="*/ 3 w 4"/>
                <a:gd name="T25" fmla="*/ 640 h 853"/>
                <a:gd name="T26" fmla="*/ 2 w 4"/>
                <a:gd name="T27" fmla="*/ 853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853">
                  <a:moveTo>
                    <a:pt x="2" y="853"/>
                  </a:moveTo>
                  <a:cubicBezTo>
                    <a:pt x="0" y="782"/>
                    <a:pt x="0" y="711"/>
                    <a:pt x="0" y="640"/>
                  </a:cubicBezTo>
                  <a:cubicBezTo>
                    <a:pt x="0" y="604"/>
                    <a:pt x="1" y="569"/>
                    <a:pt x="1" y="533"/>
                  </a:cubicBezTo>
                  <a:cubicBezTo>
                    <a:pt x="1" y="498"/>
                    <a:pt x="1" y="462"/>
                    <a:pt x="1" y="427"/>
                  </a:cubicBezTo>
                  <a:cubicBezTo>
                    <a:pt x="0" y="356"/>
                    <a:pt x="0" y="284"/>
                    <a:pt x="0" y="213"/>
                  </a:cubicBezTo>
                  <a:cubicBezTo>
                    <a:pt x="0" y="178"/>
                    <a:pt x="0" y="142"/>
                    <a:pt x="0" y="107"/>
                  </a:cubicBezTo>
                  <a:cubicBezTo>
                    <a:pt x="1" y="71"/>
                    <a:pt x="1" y="36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36"/>
                    <a:pt x="3" y="71"/>
                    <a:pt x="3" y="107"/>
                  </a:cubicBezTo>
                  <a:cubicBezTo>
                    <a:pt x="4" y="142"/>
                    <a:pt x="4" y="178"/>
                    <a:pt x="4" y="213"/>
                  </a:cubicBezTo>
                  <a:cubicBezTo>
                    <a:pt x="4" y="284"/>
                    <a:pt x="3" y="356"/>
                    <a:pt x="3" y="427"/>
                  </a:cubicBezTo>
                  <a:cubicBezTo>
                    <a:pt x="3" y="462"/>
                    <a:pt x="2" y="498"/>
                    <a:pt x="2" y="533"/>
                  </a:cubicBezTo>
                  <a:cubicBezTo>
                    <a:pt x="3" y="569"/>
                    <a:pt x="3" y="604"/>
                    <a:pt x="3" y="640"/>
                  </a:cubicBezTo>
                  <a:cubicBezTo>
                    <a:pt x="4" y="711"/>
                    <a:pt x="3" y="782"/>
                    <a:pt x="2" y="8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l-PL" dirty="0"/>
            </a:p>
          </p:txBody>
        </p:sp>
        <p:sp>
          <p:nvSpPr>
            <p:cNvPr id="44" name="Dowolny kształt 45"/>
            <p:cNvSpPr>
              <a:spLocks noEditPoints="1"/>
            </p:cNvSpPr>
            <p:nvPr/>
          </p:nvSpPr>
          <p:spPr bwMode="auto">
            <a:xfrm>
              <a:off x="903288" y="5772150"/>
              <a:ext cx="341313" cy="331788"/>
            </a:xfrm>
            <a:custGeom>
              <a:avLst/>
              <a:gdLst>
                <a:gd name="T0" fmla="*/ 127 w 152"/>
                <a:gd name="T1" fmla="*/ 122 h 148"/>
                <a:gd name="T2" fmla="*/ 84 w 152"/>
                <a:gd name="T3" fmla="*/ 134 h 148"/>
                <a:gd name="T4" fmla="*/ 112 w 152"/>
                <a:gd name="T5" fmla="*/ 131 h 148"/>
                <a:gd name="T6" fmla="*/ 48 w 152"/>
                <a:gd name="T7" fmla="*/ 142 h 148"/>
                <a:gd name="T8" fmla="*/ 4 w 152"/>
                <a:gd name="T9" fmla="*/ 95 h 148"/>
                <a:gd name="T10" fmla="*/ 20 w 152"/>
                <a:gd name="T11" fmla="*/ 61 h 148"/>
                <a:gd name="T12" fmla="*/ 26 w 152"/>
                <a:gd name="T13" fmla="*/ 58 h 148"/>
                <a:gd name="T14" fmla="*/ 31 w 152"/>
                <a:gd name="T15" fmla="*/ 23 h 148"/>
                <a:gd name="T16" fmla="*/ 19 w 152"/>
                <a:gd name="T17" fmla="*/ 0 h 148"/>
                <a:gd name="T18" fmla="*/ 33 w 152"/>
                <a:gd name="T19" fmla="*/ 57 h 148"/>
                <a:gd name="T20" fmla="*/ 41 w 152"/>
                <a:gd name="T21" fmla="*/ 63 h 148"/>
                <a:gd name="T22" fmla="*/ 36 w 152"/>
                <a:gd name="T23" fmla="*/ 80 h 148"/>
                <a:gd name="T24" fmla="*/ 26 w 152"/>
                <a:gd name="T25" fmla="*/ 67 h 148"/>
                <a:gd name="T26" fmla="*/ 64 w 152"/>
                <a:gd name="T27" fmla="*/ 132 h 148"/>
                <a:gd name="T28" fmla="*/ 84 w 152"/>
                <a:gd name="T29" fmla="*/ 112 h 148"/>
                <a:gd name="T30" fmla="*/ 77 w 152"/>
                <a:gd name="T31" fmla="*/ 131 h 148"/>
                <a:gd name="T32" fmla="*/ 152 w 152"/>
                <a:gd name="T33" fmla="*/ 129 h 148"/>
                <a:gd name="T34" fmla="*/ 114 w 152"/>
                <a:gd name="T35" fmla="*/ 131 h 148"/>
                <a:gd name="T36" fmla="*/ 127 w 152"/>
                <a:gd name="T37" fmla="*/ 122 h 148"/>
                <a:gd name="T38" fmla="*/ 74 w 152"/>
                <a:gd name="T39" fmla="*/ 128 h 148"/>
                <a:gd name="T40" fmla="*/ 68 w 152"/>
                <a:gd name="T41" fmla="*/ 112 h 148"/>
                <a:gd name="T42" fmla="*/ 66 w 152"/>
                <a:gd name="T43" fmla="*/ 117 h 148"/>
                <a:gd name="T44" fmla="*/ 66 w 152"/>
                <a:gd name="T45" fmla="*/ 125 h 148"/>
                <a:gd name="T46" fmla="*/ 73 w 152"/>
                <a:gd name="T47" fmla="*/ 128 h 148"/>
                <a:gd name="T48" fmla="*/ 74 w 152"/>
                <a:gd name="T49" fmla="*/ 114 h 148"/>
                <a:gd name="T50" fmla="*/ 74 w 152"/>
                <a:gd name="T51" fmla="*/ 128 h 148"/>
                <a:gd name="T52" fmla="*/ 9 w 152"/>
                <a:gd name="T53" fmla="*/ 88 h 148"/>
                <a:gd name="T54" fmla="*/ 56 w 152"/>
                <a:gd name="T55" fmla="*/ 135 h 148"/>
                <a:gd name="T56" fmla="*/ 9 w 152"/>
                <a:gd name="T57" fmla="*/ 88 h 148"/>
                <a:gd name="T58" fmla="*/ 37 w 152"/>
                <a:gd name="T59" fmla="*/ 61 h 148"/>
                <a:gd name="T60" fmla="*/ 31 w 152"/>
                <a:gd name="T61" fmla="*/ 77 h 148"/>
                <a:gd name="T62" fmla="*/ 37 w 152"/>
                <a:gd name="T63" fmla="*/ 61 h 148"/>
                <a:gd name="T64" fmla="*/ 30 w 152"/>
                <a:gd name="T65" fmla="*/ 57 h 148"/>
                <a:gd name="T66" fmla="*/ 33 w 152"/>
                <a:gd name="T67" fmla="*/ 31 h 148"/>
                <a:gd name="T68" fmla="*/ 30 w 152"/>
                <a:gd name="T69" fmla="*/ 57 h 148"/>
                <a:gd name="T70" fmla="*/ 30 w 152"/>
                <a:gd name="T71" fmla="*/ 61 h 148"/>
                <a:gd name="T72" fmla="*/ 30 w 152"/>
                <a:gd name="T73" fmla="*/ 74 h 148"/>
                <a:gd name="T74" fmla="*/ 30 w 152"/>
                <a:gd name="T75" fmla="*/ 6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48">
                  <a:moveTo>
                    <a:pt x="127" y="122"/>
                  </a:moveTo>
                  <a:cubicBezTo>
                    <a:pt x="115" y="118"/>
                    <a:pt x="99" y="137"/>
                    <a:pt x="84" y="134"/>
                  </a:cubicBezTo>
                  <a:cubicBezTo>
                    <a:pt x="92" y="142"/>
                    <a:pt x="106" y="130"/>
                    <a:pt x="112" y="131"/>
                  </a:cubicBezTo>
                  <a:cubicBezTo>
                    <a:pt x="95" y="147"/>
                    <a:pt x="66" y="127"/>
                    <a:pt x="48" y="142"/>
                  </a:cubicBezTo>
                  <a:cubicBezTo>
                    <a:pt x="19" y="142"/>
                    <a:pt x="1" y="123"/>
                    <a:pt x="4" y="95"/>
                  </a:cubicBezTo>
                  <a:cubicBezTo>
                    <a:pt x="6" y="82"/>
                    <a:pt x="19" y="74"/>
                    <a:pt x="20" y="61"/>
                  </a:cubicBezTo>
                  <a:cubicBezTo>
                    <a:pt x="23" y="58"/>
                    <a:pt x="22" y="60"/>
                    <a:pt x="26" y="58"/>
                  </a:cubicBezTo>
                  <a:cubicBezTo>
                    <a:pt x="25" y="45"/>
                    <a:pt x="33" y="34"/>
                    <a:pt x="31" y="23"/>
                  </a:cubicBezTo>
                  <a:cubicBezTo>
                    <a:pt x="30" y="12"/>
                    <a:pt x="19" y="8"/>
                    <a:pt x="19" y="0"/>
                  </a:cubicBezTo>
                  <a:cubicBezTo>
                    <a:pt x="36" y="7"/>
                    <a:pt x="41" y="36"/>
                    <a:pt x="33" y="57"/>
                  </a:cubicBezTo>
                  <a:cubicBezTo>
                    <a:pt x="34" y="60"/>
                    <a:pt x="40" y="59"/>
                    <a:pt x="41" y="63"/>
                  </a:cubicBezTo>
                  <a:cubicBezTo>
                    <a:pt x="43" y="69"/>
                    <a:pt x="40" y="75"/>
                    <a:pt x="36" y="80"/>
                  </a:cubicBezTo>
                  <a:cubicBezTo>
                    <a:pt x="27" y="79"/>
                    <a:pt x="20" y="74"/>
                    <a:pt x="26" y="67"/>
                  </a:cubicBezTo>
                  <a:cubicBezTo>
                    <a:pt x="1" y="88"/>
                    <a:pt x="14" y="148"/>
                    <a:pt x="64" y="132"/>
                  </a:cubicBezTo>
                  <a:cubicBezTo>
                    <a:pt x="54" y="118"/>
                    <a:pt x="73" y="97"/>
                    <a:pt x="84" y="112"/>
                  </a:cubicBezTo>
                  <a:cubicBezTo>
                    <a:pt x="86" y="123"/>
                    <a:pt x="81" y="126"/>
                    <a:pt x="77" y="131"/>
                  </a:cubicBezTo>
                  <a:cubicBezTo>
                    <a:pt x="101" y="137"/>
                    <a:pt x="133" y="102"/>
                    <a:pt x="152" y="129"/>
                  </a:cubicBezTo>
                  <a:cubicBezTo>
                    <a:pt x="143" y="117"/>
                    <a:pt x="124" y="124"/>
                    <a:pt x="114" y="131"/>
                  </a:cubicBezTo>
                  <a:cubicBezTo>
                    <a:pt x="116" y="126"/>
                    <a:pt x="123" y="126"/>
                    <a:pt x="127" y="122"/>
                  </a:cubicBezTo>
                  <a:close/>
                  <a:moveTo>
                    <a:pt x="74" y="128"/>
                  </a:moveTo>
                  <a:cubicBezTo>
                    <a:pt x="91" y="127"/>
                    <a:pt x="78" y="98"/>
                    <a:pt x="68" y="112"/>
                  </a:cubicBezTo>
                  <a:cubicBezTo>
                    <a:pt x="75" y="112"/>
                    <a:pt x="69" y="117"/>
                    <a:pt x="66" y="117"/>
                  </a:cubicBezTo>
                  <a:cubicBezTo>
                    <a:pt x="66" y="119"/>
                    <a:pt x="66" y="122"/>
                    <a:pt x="66" y="125"/>
                  </a:cubicBezTo>
                  <a:cubicBezTo>
                    <a:pt x="68" y="126"/>
                    <a:pt x="69" y="128"/>
                    <a:pt x="73" y="128"/>
                  </a:cubicBezTo>
                  <a:cubicBezTo>
                    <a:pt x="75" y="124"/>
                    <a:pt x="80" y="117"/>
                    <a:pt x="74" y="114"/>
                  </a:cubicBezTo>
                  <a:cubicBezTo>
                    <a:pt x="84" y="115"/>
                    <a:pt x="78" y="125"/>
                    <a:pt x="74" y="128"/>
                  </a:cubicBezTo>
                  <a:close/>
                  <a:moveTo>
                    <a:pt x="9" y="88"/>
                  </a:moveTo>
                  <a:cubicBezTo>
                    <a:pt x="0" y="121"/>
                    <a:pt x="28" y="148"/>
                    <a:pt x="56" y="135"/>
                  </a:cubicBezTo>
                  <a:cubicBezTo>
                    <a:pt x="20" y="145"/>
                    <a:pt x="13" y="115"/>
                    <a:pt x="9" y="88"/>
                  </a:cubicBezTo>
                  <a:close/>
                  <a:moveTo>
                    <a:pt x="37" y="61"/>
                  </a:moveTo>
                  <a:cubicBezTo>
                    <a:pt x="38" y="69"/>
                    <a:pt x="34" y="72"/>
                    <a:pt x="31" y="77"/>
                  </a:cubicBezTo>
                  <a:cubicBezTo>
                    <a:pt x="40" y="78"/>
                    <a:pt x="42" y="66"/>
                    <a:pt x="37" y="61"/>
                  </a:cubicBezTo>
                  <a:close/>
                  <a:moveTo>
                    <a:pt x="30" y="57"/>
                  </a:moveTo>
                  <a:cubicBezTo>
                    <a:pt x="30" y="49"/>
                    <a:pt x="38" y="40"/>
                    <a:pt x="33" y="31"/>
                  </a:cubicBezTo>
                  <a:cubicBezTo>
                    <a:pt x="34" y="41"/>
                    <a:pt x="26" y="49"/>
                    <a:pt x="30" y="57"/>
                  </a:cubicBezTo>
                  <a:close/>
                  <a:moveTo>
                    <a:pt x="30" y="61"/>
                  </a:moveTo>
                  <a:cubicBezTo>
                    <a:pt x="28" y="63"/>
                    <a:pt x="27" y="72"/>
                    <a:pt x="30" y="74"/>
                  </a:cubicBezTo>
                  <a:cubicBezTo>
                    <a:pt x="33" y="70"/>
                    <a:pt x="36" y="63"/>
                    <a:pt x="30" y="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l-PL" dirty="0"/>
            </a:p>
          </p:txBody>
        </p:sp>
        <p:sp>
          <p:nvSpPr>
            <p:cNvPr id="45" name="Dowolny kształt 46"/>
            <p:cNvSpPr>
              <a:spLocks noEditPoints="1"/>
            </p:cNvSpPr>
            <p:nvPr/>
          </p:nvSpPr>
          <p:spPr bwMode="auto">
            <a:xfrm>
              <a:off x="906463" y="5768975"/>
              <a:ext cx="341313" cy="323850"/>
            </a:xfrm>
            <a:custGeom>
              <a:avLst/>
              <a:gdLst>
                <a:gd name="T0" fmla="*/ 2 w 151"/>
                <a:gd name="T1" fmla="*/ 96 h 144"/>
                <a:gd name="T2" fmla="*/ 21 w 151"/>
                <a:gd name="T3" fmla="*/ 59 h 144"/>
                <a:gd name="T4" fmla="*/ 22 w 151"/>
                <a:gd name="T5" fmla="*/ 12 h 144"/>
                <a:gd name="T6" fmla="*/ 32 w 151"/>
                <a:gd name="T7" fmla="*/ 58 h 144"/>
                <a:gd name="T8" fmla="*/ 34 w 151"/>
                <a:gd name="T9" fmla="*/ 81 h 144"/>
                <a:gd name="T10" fmla="*/ 15 w 151"/>
                <a:gd name="T11" fmla="*/ 112 h 144"/>
                <a:gd name="T12" fmla="*/ 73 w 151"/>
                <a:gd name="T13" fmla="*/ 107 h 144"/>
                <a:gd name="T14" fmla="*/ 76 w 151"/>
                <a:gd name="T15" fmla="*/ 131 h 144"/>
                <a:gd name="T16" fmla="*/ 151 w 151"/>
                <a:gd name="T17" fmla="*/ 130 h 144"/>
                <a:gd name="T18" fmla="*/ 110 w 151"/>
                <a:gd name="T19" fmla="*/ 134 h 144"/>
                <a:gd name="T20" fmla="*/ 66 w 151"/>
                <a:gd name="T21" fmla="*/ 138 h 144"/>
                <a:gd name="T22" fmla="*/ 12 w 151"/>
                <a:gd name="T23" fmla="*/ 128 h 144"/>
                <a:gd name="T24" fmla="*/ 86 w 151"/>
                <a:gd name="T25" fmla="*/ 138 h 144"/>
                <a:gd name="T26" fmla="*/ 86 w 151"/>
                <a:gd name="T27" fmla="*/ 134 h 144"/>
                <a:gd name="T28" fmla="*/ 75 w 151"/>
                <a:gd name="T29" fmla="*/ 133 h 144"/>
                <a:gd name="T30" fmla="*/ 77 w 151"/>
                <a:gd name="T31" fmla="*/ 128 h 144"/>
                <a:gd name="T32" fmla="*/ 66 w 151"/>
                <a:gd name="T33" fmla="*/ 128 h 144"/>
                <a:gd name="T34" fmla="*/ 64 w 151"/>
                <a:gd name="T35" fmla="*/ 117 h 144"/>
                <a:gd name="T36" fmla="*/ 65 w 151"/>
                <a:gd name="T37" fmla="*/ 114 h 144"/>
                <a:gd name="T38" fmla="*/ 63 w 151"/>
                <a:gd name="T39" fmla="*/ 133 h 144"/>
                <a:gd name="T40" fmla="*/ 54 w 151"/>
                <a:gd name="T41" fmla="*/ 137 h 144"/>
                <a:gd name="T42" fmla="*/ 7 w 151"/>
                <a:gd name="T43" fmla="*/ 86 h 144"/>
                <a:gd name="T44" fmla="*/ 41 w 151"/>
                <a:gd name="T45" fmla="*/ 139 h 144"/>
                <a:gd name="T46" fmla="*/ 92 w 151"/>
                <a:gd name="T47" fmla="*/ 138 h 144"/>
                <a:gd name="T48" fmla="*/ 41 w 151"/>
                <a:gd name="T49" fmla="*/ 137 h 144"/>
                <a:gd name="T50" fmla="*/ 26 w 151"/>
                <a:gd name="T51" fmla="*/ 65 h 144"/>
                <a:gd name="T52" fmla="*/ 32 w 151"/>
                <a:gd name="T53" fmla="*/ 64 h 144"/>
                <a:gd name="T54" fmla="*/ 26 w 151"/>
                <a:gd name="T55" fmla="*/ 72 h 144"/>
                <a:gd name="T56" fmla="*/ 33 w 151"/>
                <a:gd name="T57" fmla="*/ 80 h 144"/>
                <a:gd name="T58" fmla="*/ 38 w 151"/>
                <a:gd name="T59" fmla="*/ 73 h 144"/>
                <a:gd name="T60" fmla="*/ 28 w 151"/>
                <a:gd name="T61" fmla="*/ 78 h 144"/>
                <a:gd name="T62" fmla="*/ 34 w 151"/>
                <a:gd name="T63" fmla="*/ 61 h 144"/>
                <a:gd name="T64" fmla="*/ 18 w 151"/>
                <a:gd name="T65" fmla="*/ 2 h 144"/>
                <a:gd name="T66" fmla="*/ 31 w 151"/>
                <a:gd name="T67" fmla="*/ 32 h 144"/>
                <a:gd name="T68" fmla="*/ 27 w 151"/>
                <a:gd name="T69" fmla="*/ 58 h 144"/>
                <a:gd name="T70" fmla="*/ 28 w 151"/>
                <a:gd name="T71" fmla="*/ 42 h 144"/>
                <a:gd name="T72" fmla="*/ 21 w 151"/>
                <a:gd name="T73" fmla="*/ 61 h 144"/>
                <a:gd name="T74" fmla="*/ 7 w 151"/>
                <a:gd name="T75" fmla="*/ 86 h 144"/>
                <a:gd name="T76" fmla="*/ 110 w 151"/>
                <a:gd name="T77" fmla="*/ 131 h 144"/>
                <a:gd name="T78" fmla="*/ 121 w 151"/>
                <a:gd name="T79" fmla="*/ 123 h 144"/>
                <a:gd name="T80" fmla="*/ 67 w 151"/>
                <a:gd name="T81" fmla="*/ 127 h 144"/>
                <a:gd name="T82" fmla="*/ 74 w 151"/>
                <a:gd name="T83" fmla="*/ 118 h 144"/>
                <a:gd name="T84" fmla="*/ 64 w 151"/>
                <a:gd name="T85" fmla="*/ 118 h 144"/>
                <a:gd name="T86" fmla="*/ 75 w 151"/>
                <a:gd name="T87" fmla="*/ 118 h 144"/>
                <a:gd name="T88" fmla="*/ 70 w 151"/>
                <a:gd name="T89" fmla="*/ 114 h 144"/>
                <a:gd name="T90" fmla="*/ 79 w 151"/>
                <a:gd name="T91" fmla="*/ 120 h 144"/>
                <a:gd name="T92" fmla="*/ 122 w 151"/>
                <a:gd name="T93" fmla="*/ 122 h 144"/>
                <a:gd name="T94" fmla="*/ 123 w 151"/>
                <a:gd name="T95" fmla="*/ 125 h 144"/>
                <a:gd name="T96" fmla="*/ 122 w 151"/>
                <a:gd name="T97" fmla="*/ 122 h 144"/>
                <a:gd name="T98" fmla="*/ 81 w 151"/>
                <a:gd name="T99" fmla="*/ 114 h 144"/>
                <a:gd name="T100" fmla="*/ 32 w 151"/>
                <a:gd name="T101" fmla="*/ 74 h 144"/>
                <a:gd name="T102" fmla="*/ 28 w 151"/>
                <a:gd name="T103" fmla="*/ 63 h 144"/>
                <a:gd name="T104" fmla="*/ 28 w 151"/>
                <a:gd name="T105" fmla="*/ 63 h 144"/>
                <a:gd name="T106" fmla="*/ 29 w 151"/>
                <a:gd name="T107" fmla="*/ 4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1" h="144">
                  <a:moveTo>
                    <a:pt x="47" y="144"/>
                  </a:moveTo>
                  <a:cubicBezTo>
                    <a:pt x="46" y="144"/>
                    <a:pt x="46" y="144"/>
                    <a:pt x="46" y="144"/>
                  </a:cubicBezTo>
                  <a:cubicBezTo>
                    <a:pt x="32" y="144"/>
                    <a:pt x="19" y="139"/>
                    <a:pt x="11" y="129"/>
                  </a:cubicBezTo>
                  <a:cubicBezTo>
                    <a:pt x="3" y="121"/>
                    <a:pt x="0" y="109"/>
                    <a:pt x="2" y="96"/>
                  </a:cubicBezTo>
                  <a:cubicBezTo>
                    <a:pt x="3" y="90"/>
                    <a:pt x="6" y="84"/>
                    <a:pt x="10" y="79"/>
                  </a:cubicBezTo>
                  <a:cubicBezTo>
                    <a:pt x="13" y="73"/>
                    <a:pt x="17" y="68"/>
                    <a:pt x="1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9" y="60"/>
                    <a:pt x="20" y="59"/>
                    <a:pt x="21" y="59"/>
                  </a:cubicBezTo>
                  <a:cubicBezTo>
                    <a:pt x="21" y="59"/>
                    <a:pt x="22" y="59"/>
                    <a:pt x="23" y="59"/>
                  </a:cubicBezTo>
                  <a:cubicBezTo>
                    <a:pt x="23" y="53"/>
                    <a:pt x="24" y="47"/>
                    <a:pt x="26" y="41"/>
                  </a:cubicBezTo>
                  <a:cubicBezTo>
                    <a:pt x="28" y="35"/>
                    <a:pt x="30" y="30"/>
                    <a:pt x="29" y="24"/>
                  </a:cubicBezTo>
                  <a:cubicBezTo>
                    <a:pt x="28" y="19"/>
                    <a:pt x="25" y="15"/>
                    <a:pt x="22" y="12"/>
                  </a:cubicBezTo>
                  <a:cubicBezTo>
                    <a:pt x="19" y="8"/>
                    <a:pt x="16" y="5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5" y="8"/>
                    <a:pt x="40" y="37"/>
                    <a:pt x="32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7" y="61"/>
                    <a:pt x="39" y="61"/>
                    <a:pt x="40" y="63"/>
                  </a:cubicBezTo>
                  <a:cubicBezTo>
                    <a:pt x="43" y="72"/>
                    <a:pt x="37" y="78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28" y="81"/>
                    <a:pt x="23" y="79"/>
                    <a:pt x="22" y="76"/>
                  </a:cubicBezTo>
                  <a:cubicBezTo>
                    <a:pt x="21" y="75"/>
                    <a:pt x="21" y="73"/>
                    <a:pt x="21" y="71"/>
                  </a:cubicBezTo>
                  <a:cubicBezTo>
                    <a:pt x="12" y="82"/>
                    <a:pt x="10" y="98"/>
                    <a:pt x="15" y="112"/>
                  </a:cubicBezTo>
                  <a:cubicBezTo>
                    <a:pt x="20" y="127"/>
                    <a:pt x="32" y="135"/>
                    <a:pt x="46" y="135"/>
                  </a:cubicBezTo>
                  <a:cubicBezTo>
                    <a:pt x="51" y="135"/>
                    <a:pt x="56" y="134"/>
                    <a:pt x="61" y="133"/>
                  </a:cubicBezTo>
                  <a:cubicBezTo>
                    <a:pt x="58" y="128"/>
                    <a:pt x="57" y="122"/>
                    <a:pt x="60" y="116"/>
                  </a:cubicBezTo>
                  <a:cubicBezTo>
                    <a:pt x="63" y="111"/>
                    <a:pt x="68" y="107"/>
                    <a:pt x="73" y="107"/>
                  </a:cubicBezTo>
                  <a:cubicBezTo>
                    <a:pt x="75" y="107"/>
                    <a:pt x="79" y="108"/>
                    <a:pt x="83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4" y="122"/>
                    <a:pt x="81" y="126"/>
                    <a:pt x="77" y="130"/>
                  </a:cubicBezTo>
                  <a:cubicBezTo>
                    <a:pt x="77" y="130"/>
                    <a:pt x="77" y="131"/>
                    <a:pt x="76" y="131"/>
                  </a:cubicBezTo>
                  <a:cubicBezTo>
                    <a:pt x="78" y="132"/>
                    <a:pt x="80" y="132"/>
                    <a:pt x="82" y="132"/>
                  </a:cubicBezTo>
                  <a:cubicBezTo>
                    <a:pt x="90" y="132"/>
                    <a:pt x="98" y="129"/>
                    <a:pt x="107" y="125"/>
                  </a:cubicBezTo>
                  <a:cubicBezTo>
                    <a:pt x="115" y="122"/>
                    <a:pt x="123" y="119"/>
                    <a:pt x="131" y="119"/>
                  </a:cubicBezTo>
                  <a:cubicBezTo>
                    <a:pt x="139" y="119"/>
                    <a:pt x="146" y="123"/>
                    <a:pt x="151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6" y="127"/>
                    <a:pt x="142" y="124"/>
                    <a:pt x="136" y="124"/>
                  </a:cubicBezTo>
                  <a:cubicBezTo>
                    <a:pt x="126" y="124"/>
                    <a:pt x="115" y="131"/>
                    <a:pt x="112" y="132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05" y="137"/>
                    <a:pt x="99" y="139"/>
                    <a:pt x="90" y="139"/>
                  </a:cubicBezTo>
                  <a:cubicBezTo>
                    <a:pt x="86" y="139"/>
                    <a:pt x="82" y="139"/>
                    <a:pt x="78" y="139"/>
                  </a:cubicBezTo>
                  <a:cubicBezTo>
                    <a:pt x="74" y="138"/>
                    <a:pt x="70" y="138"/>
                    <a:pt x="66" y="138"/>
                  </a:cubicBezTo>
                  <a:cubicBezTo>
                    <a:pt x="58" y="138"/>
                    <a:pt x="52" y="140"/>
                    <a:pt x="47" y="144"/>
                  </a:cubicBezTo>
                  <a:close/>
                  <a:moveTo>
                    <a:pt x="7" y="86"/>
                  </a:moveTo>
                  <a:cubicBezTo>
                    <a:pt x="5" y="89"/>
                    <a:pt x="4" y="93"/>
                    <a:pt x="3" y="96"/>
                  </a:cubicBezTo>
                  <a:cubicBezTo>
                    <a:pt x="2" y="109"/>
                    <a:pt x="5" y="120"/>
                    <a:pt x="12" y="128"/>
                  </a:cubicBezTo>
                  <a:cubicBezTo>
                    <a:pt x="20" y="137"/>
                    <a:pt x="32" y="142"/>
                    <a:pt x="46" y="142"/>
                  </a:cubicBezTo>
                  <a:cubicBezTo>
                    <a:pt x="51" y="138"/>
                    <a:pt x="57" y="136"/>
                    <a:pt x="66" y="136"/>
                  </a:cubicBezTo>
                  <a:cubicBezTo>
                    <a:pt x="70" y="136"/>
                    <a:pt x="74" y="137"/>
                    <a:pt x="78" y="137"/>
                  </a:cubicBezTo>
                  <a:cubicBezTo>
                    <a:pt x="81" y="137"/>
                    <a:pt x="83" y="138"/>
                    <a:pt x="86" y="138"/>
                  </a:cubicBezTo>
                  <a:cubicBezTo>
                    <a:pt x="84" y="137"/>
                    <a:pt x="83" y="136"/>
                    <a:pt x="81" y="135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3" y="134"/>
                    <a:pt x="84" y="134"/>
                    <a:pt x="86" y="134"/>
                  </a:cubicBezTo>
                  <a:cubicBezTo>
                    <a:pt x="92" y="134"/>
                    <a:pt x="99" y="131"/>
                    <a:pt x="105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97" y="131"/>
                    <a:pt x="89" y="133"/>
                    <a:pt x="82" y="133"/>
                  </a:cubicBezTo>
                  <a:cubicBezTo>
                    <a:pt x="79" y="133"/>
                    <a:pt x="77" y="133"/>
                    <a:pt x="75" y="133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5" y="131"/>
                    <a:pt x="76" y="130"/>
                    <a:pt x="76" y="129"/>
                  </a:cubicBezTo>
                  <a:cubicBezTo>
                    <a:pt x="77" y="129"/>
                    <a:pt x="77" y="128"/>
                    <a:pt x="77" y="128"/>
                  </a:cubicBezTo>
                  <a:cubicBezTo>
                    <a:pt x="76" y="129"/>
                    <a:pt x="74" y="130"/>
                    <a:pt x="72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8" y="130"/>
                    <a:pt x="67" y="129"/>
                    <a:pt x="66" y="128"/>
                  </a:cubicBezTo>
                  <a:cubicBezTo>
                    <a:pt x="65" y="128"/>
                    <a:pt x="64" y="127"/>
                    <a:pt x="63" y="127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6" y="117"/>
                    <a:pt x="68" y="115"/>
                    <a:pt x="68" y="114"/>
                  </a:cubicBezTo>
                  <a:cubicBezTo>
                    <a:pt x="68" y="114"/>
                    <a:pt x="68" y="114"/>
                    <a:pt x="66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0"/>
                    <a:pt x="69" y="109"/>
                    <a:pt x="71" y="109"/>
                  </a:cubicBezTo>
                  <a:cubicBezTo>
                    <a:pt x="67" y="110"/>
                    <a:pt x="64" y="113"/>
                    <a:pt x="62" y="117"/>
                  </a:cubicBezTo>
                  <a:cubicBezTo>
                    <a:pt x="59" y="122"/>
                    <a:pt x="59" y="128"/>
                    <a:pt x="63" y="133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59" y="135"/>
                    <a:pt x="56" y="136"/>
                    <a:pt x="54" y="136"/>
                  </a:cubicBezTo>
                  <a:cubicBezTo>
                    <a:pt x="54" y="137"/>
                    <a:pt x="54" y="137"/>
                    <a:pt x="54" y="137"/>
                  </a:cubicBezTo>
                  <a:cubicBezTo>
                    <a:pt x="49" y="139"/>
                    <a:pt x="44" y="140"/>
                    <a:pt x="39" y="140"/>
                  </a:cubicBezTo>
                  <a:cubicBezTo>
                    <a:pt x="29" y="140"/>
                    <a:pt x="19" y="135"/>
                    <a:pt x="13" y="127"/>
                  </a:cubicBezTo>
                  <a:cubicBezTo>
                    <a:pt x="5" y="116"/>
                    <a:pt x="2" y="103"/>
                    <a:pt x="6" y="89"/>
                  </a:cubicBezTo>
                  <a:lnTo>
                    <a:pt x="7" y="86"/>
                  </a:lnTo>
                  <a:close/>
                  <a:moveTo>
                    <a:pt x="7" y="93"/>
                  </a:moveTo>
                  <a:cubicBezTo>
                    <a:pt x="4" y="105"/>
                    <a:pt x="7" y="117"/>
                    <a:pt x="14" y="126"/>
                  </a:cubicBezTo>
                  <a:cubicBezTo>
                    <a:pt x="21" y="135"/>
                    <a:pt x="3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16" y="139"/>
                    <a:pt x="10" y="113"/>
                    <a:pt x="7" y="93"/>
                  </a:cubicBezTo>
                  <a:close/>
                  <a:moveTo>
                    <a:pt x="108" y="133"/>
                  </a:moveTo>
                  <a:cubicBezTo>
                    <a:pt x="106" y="133"/>
                    <a:pt x="104" y="134"/>
                    <a:pt x="102" y="135"/>
                  </a:cubicBezTo>
                  <a:cubicBezTo>
                    <a:pt x="99" y="136"/>
                    <a:pt x="95" y="137"/>
                    <a:pt x="92" y="138"/>
                  </a:cubicBezTo>
                  <a:cubicBezTo>
                    <a:pt x="99" y="138"/>
                    <a:pt x="104" y="136"/>
                    <a:pt x="108" y="133"/>
                  </a:cubicBezTo>
                  <a:close/>
                  <a:moveTo>
                    <a:pt x="7" y="86"/>
                  </a:moveTo>
                  <a:cubicBezTo>
                    <a:pt x="7" y="89"/>
                    <a:pt x="7" y="89"/>
                    <a:pt x="7" y="89"/>
                  </a:cubicBezTo>
                  <a:cubicBezTo>
                    <a:pt x="12" y="114"/>
                    <a:pt x="17" y="137"/>
                    <a:pt x="41" y="137"/>
                  </a:cubicBezTo>
                  <a:cubicBezTo>
                    <a:pt x="43" y="137"/>
                    <a:pt x="45" y="137"/>
                    <a:pt x="48" y="137"/>
                  </a:cubicBezTo>
                  <a:cubicBezTo>
                    <a:pt x="32" y="137"/>
                    <a:pt x="19" y="128"/>
                    <a:pt x="13" y="113"/>
                  </a:cubicBezTo>
                  <a:cubicBezTo>
                    <a:pt x="7" y="96"/>
                    <a:pt x="12" y="77"/>
                    <a:pt x="23" y="67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3"/>
                    <a:pt x="27" y="62"/>
                    <a:pt x="27" y="62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1" y="63"/>
                    <a:pt x="32" y="64"/>
                  </a:cubicBezTo>
                  <a:cubicBezTo>
                    <a:pt x="33" y="68"/>
                    <a:pt x="30" y="73"/>
                    <a:pt x="29" y="75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7" y="75"/>
                    <a:pt x="26" y="74"/>
                    <a:pt x="26" y="72"/>
                  </a:cubicBezTo>
                  <a:cubicBezTo>
                    <a:pt x="25" y="70"/>
                    <a:pt x="26" y="68"/>
                    <a:pt x="26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2" y="71"/>
                    <a:pt x="22" y="73"/>
                    <a:pt x="23" y="75"/>
                  </a:cubicBezTo>
                  <a:cubicBezTo>
                    <a:pt x="24" y="78"/>
                    <a:pt x="28" y="80"/>
                    <a:pt x="33" y="80"/>
                  </a:cubicBezTo>
                  <a:cubicBezTo>
                    <a:pt x="36" y="77"/>
                    <a:pt x="41" y="71"/>
                    <a:pt x="39" y="64"/>
                  </a:cubicBezTo>
                  <a:cubicBezTo>
                    <a:pt x="38" y="63"/>
                    <a:pt x="37" y="62"/>
                    <a:pt x="35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8" y="64"/>
                    <a:pt x="39" y="69"/>
                    <a:pt x="38" y="73"/>
                  </a:cubicBezTo>
                  <a:cubicBezTo>
                    <a:pt x="36" y="77"/>
                    <a:pt x="34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29" y="7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30" y="75"/>
                    <a:pt x="31" y="74"/>
                  </a:cubicBezTo>
                  <a:cubicBezTo>
                    <a:pt x="33" y="71"/>
                    <a:pt x="35" y="68"/>
                    <a:pt x="34" y="6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1"/>
                    <a:pt x="31" y="60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8" y="39"/>
                    <a:pt x="34" y="10"/>
                    <a:pt x="18" y="2"/>
                  </a:cubicBezTo>
                  <a:cubicBezTo>
                    <a:pt x="18" y="5"/>
                    <a:pt x="20" y="8"/>
                    <a:pt x="23" y="11"/>
                  </a:cubicBezTo>
                  <a:cubicBezTo>
                    <a:pt x="26" y="14"/>
                    <a:pt x="29" y="18"/>
                    <a:pt x="30" y="24"/>
                  </a:cubicBezTo>
                  <a:cubicBezTo>
                    <a:pt x="30" y="26"/>
                    <a:pt x="30" y="28"/>
                    <a:pt x="30" y="30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5" y="38"/>
                    <a:pt x="33" y="44"/>
                    <a:pt x="31" y="49"/>
                  </a:cubicBezTo>
                  <a:cubicBezTo>
                    <a:pt x="30" y="52"/>
                    <a:pt x="29" y="55"/>
                    <a:pt x="29" y="58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3"/>
                    <a:pt x="26" y="49"/>
                    <a:pt x="28" y="44"/>
                  </a:cubicBezTo>
                  <a:cubicBezTo>
                    <a:pt x="29" y="40"/>
                    <a:pt x="31" y="36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5"/>
                    <a:pt x="29" y="38"/>
                    <a:pt x="28" y="42"/>
                  </a:cubicBezTo>
                  <a:cubicBezTo>
                    <a:pt x="26" y="47"/>
                    <a:pt x="24" y="53"/>
                    <a:pt x="24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3" y="61"/>
                    <a:pt x="22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0" y="61"/>
                    <a:pt x="20" y="61"/>
                    <a:pt x="19" y="62"/>
                  </a:cubicBezTo>
                  <a:cubicBezTo>
                    <a:pt x="18" y="69"/>
                    <a:pt x="14" y="74"/>
                    <a:pt x="11" y="79"/>
                  </a:cubicBezTo>
                  <a:cubicBezTo>
                    <a:pt x="10" y="82"/>
                    <a:pt x="8" y="84"/>
                    <a:pt x="7" y="86"/>
                  </a:cubicBezTo>
                  <a:close/>
                  <a:moveTo>
                    <a:pt x="85" y="136"/>
                  </a:moveTo>
                  <a:cubicBezTo>
                    <a:pt x="86" y="136"/>
                    <a:pt x="87" y="137"/>
                    <a:pt x="89" y="137"/>
                  </a:cubicBezTo>
                  <a:cubicBezTo>
                    <a:pt x="93" y="137"/>
                    <a:pt x="97" y="135"/>
                    <a:pt x="101" y="133"/>
                  </a:cubicBezTo>
                  <a:cubicBezTo>
                    <a:pt x="105" y="132"/>
                    <a:pt x="108" y="131"/>
                    <a:pt x="110" y="131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3" y="129"/>
                    <a:pt x="116" y="127"/>
                    <a:pt x="118" y="126"/>
                  </a:cubicBezTo>
                  <a:cubicBezTo>
                    <a:pt x="120" y="125"/>
                    <a:pt x="122" y="125"/>
                    <a:pt x="123" y="124"/>
                  </a:cubicBezTo>
                  <a:cubicBezTo>
                    <a:pt x="122" y="124"/>
                    <a:pt x="122" y="123"/>
                    <a:pt x="121" y="123"/>
                  </a:cubicBezTo>
                  <a:cubicBezTo>
                    <a:pt x="117" y="123"/>
                    <a:pt x="111" y="126"/>
                    <a:pt x="106" y="129"/>
                  </a:cubicBezTo>
                  <a:cubicBezTo>
                    <a:pt x="99" y="132"/>
                    <a:pt x="92" y="136"/>
                    <a:pt x="85" y="136"/>
                  </a:cubicBezTo>
                  <a:close/>
                  <a:moveTo>
                    <a:pt x="64" y="126"/>
                  </a:moveTo>
                  <a:cubicBezTo>
                    <a:pt x="65" y="126"/>
                    <a:pt x="66" y="126"/>
                    <a:pt x="67" y="127"/>
                  </a:cubicBezTo>
                  <a:cubicBezTo>
                    <a:pt x="68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0" y="128"/>
                    <a:pt x="71" y="128"/>
                    <a:pt x="71" y="127"/>
                  </a:cubicBezTo>
                  <a:cubicBezTo>
                    <a:pt x="72" y="125"/>
                    <a:pt x="75" y="121"/>
                    <a:pt x="74" y="118"/>
                  </a:cubicBezTo>
                  <a:cubicBezTo>
                    <a:pt x="74" y="117"/>
                    <a:pt x="73" y="116"/>
                    <a:pt x="72" y="115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6"/>
                    <a:pt x="67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lnTo>
                    <a:pt x="64" y="126"/>
                  </a:lnTo>
                  <a:close/>
                  <a:moveTo>
                    <a:pt x="75" y="116"/>
                  </a:moveTo>
                  <a:cubicBezTo>
                    <a:pt x="75" y="117"/>
                    <a:pt x="75" y="117"/>
                    <a:pt x="75" y="118"/>
                  </a:cubicBezTo>
                  <a:cubicBezTo>
                    <a:pt x="76" y="121"/>
                    <a:pt x="74" y="125"/>
                    <a:pt x="72" y="128"/>
                  </a:cubicBezTo>
                  <a:cubicBezTo>
                    <a:pt x="75" y="126"/>
                    <a:pt x="77" y="121"/>
                    <a:pt x="77" y="118"/>
                  </a:cubicBezTo>
                  <a:cubicBezTo>
                    <a:pt x="76" y="118"/>
                    <a:pt x="76" y="117"/>
                    <a:pt x="75" y="116"/>
                  </a:cubicBezTo>
                  <a:close/>
                  <a:moveTo>
                    <a:pt x="70" y="114"/>
                  </a:moveTo>
                  <a:cubicBezTo>
                    <a:pt x="72" y="114"/>
                    <a:pt x="72" y="114"/>
                    <a:pt x="72" y="114"/>
                  </a:cubicBezTo>
                  <a:cubicBezTo>
                    <a:pt x="76" y="115"/>
                    <a:pt x="78" y="117"/>
                    <a:pt x="78" y="118"/>
                  </a:cubicBezTo>
                  <a:cubicBezTo>
                    <a:pt x="79" y="121"/>
                    <a:pt x="77" y="125"/>
                    <a:pt x="74" y="128"/>
                  </a:cubicBezTo>
                  <a:cubicBezTo>
                    <a:pt x="79" y="126"/>
                    <a:pt x="79" y="122"/>
                    <a:pt x="79" y="120"/>
                  </a:cubicBezTo>
                  <a:cubicBezTo>
                    <a:pt x="79" y="116"/>
                    <a:pt x="76" y="110"/>
                    <a:pt x="72" y="110"/>
                  </a:cubicBezTo>
                  <a:cubicBezTo>
                    <a:pt x="71" y="110"/>
                    <a:pt x="69" y="111"/>
                    <a:pt x="68" y="113"/>
                  </a:cubicBezTo>
                  <a:cubicBezTo>
                    <a:pt x="69" y="113"/>
                    <a:pt x="69" y="113"/>
                    <a:pt x="70" y="114"/>
                  </a:cubicBezTo>
                  <a:close/>
                  <a:moveTo>
                    <a:pt x="122" y="122"/>
                  </a:moveTo>
                  <a:cubicBezTo>
                    <a:pt x="123" y="122"/>
                    <a:pt x="124" y="122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4"/>
                    <a:pt x="124" y="125"/>
                    <a:pt x="123" y="125"/>
                  </a:cubicBezTo>
                  <a:cubicBezTo>
                    <a:pt x="127" y="124"/>
                    <a:pt x="131" y="123"/>
                    <a:pt x="136" y="123"/>
                  </a:cubicBezTo>
                  <a:cubicBezTo>
                    <a:pt x="139" y="123"/>
                    <a:pt x="141" y="123"/>
                    <a:pt x="143" y="124"/>
                  </a:cubicBezTo>
                  <a:cubicBezTo>
                    <a:pt x="140" y="122"/>
                    <a:pt x="136" y="121"/>
                    <a:pt x="131" y="121"/>
                  </a:cubicBezTo>
                  <a:cubicBezTo>
                    <a:pt x="128" y="121"/>
                    <a:pt x="125" y="121"/>
                    <a:pt x="122" y="122"/>
                  </a:cubicBezTo>
                  <a:close/>
                  <a:moveTo>
                    <a:pt x="72" y="109"/>
                  </a:moveTo>
                  <a:cubicBezTo>
                    <a:pt x="77" y="109"/>
                    <a:pt x="81" y="115"/>
                    <a:pt x="81" y="120"/>
                  </a:cubicBezTo>
                  <a:cubicBezTo>
                    <a:pt x="81" y="121"/>
                    <a:pt x="81" y="122"/>
                    <a:pt x="81" y="123"/>
                  </a:cubicBezTo>
                  <a:cubicBezTo>
                    <a:pt x="82" y="121"/>
                    <a:pt x="82" y="118"/>
                    <a:pt x="81" y="114"/>
                  </a:cubicBezTo>
                  <a:cubicBezTo>
                    <a:pt x="79" y="110"/>
                    <a:pt x="75" y="108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lose/>
                  <a:moveTo>
                    <a:pt x="36" y="65"/>
                  </a:moveTo>
                  <a:cubicBezTo>
                    <a:pt x="36" y="69"/>
                    <a:pt x="34" y="72"/>
                    <a:pt x="32" y="74"/>
                  </a:cubicBezTo>
                  <a:cubicBezTo>
                    <a:pt x="32" y="75"/>
                    <a:pt x="31" y="76"/>
                    <a:pt x="31" y="77"/>
                  </a:cubicBezTo>
                  <a:cubicBezTo>
                    <a:pt x="34" y="77"/>
                    <a:pt x="36" y="74"/>
                    <a:pt x="36" y="73"/>
                  </a:cubicBezTo>
                  <a:cubicBezTo>
                    <a:pt x="37" y="70"/>
                    <a:pt x="37" y="67"/>
                    <a:pt x="36" y="65"/>
                  </a:cubicBezTo>
                  <a:close/>
                  <a:moveTo>
                    <a:pt x="28" y="63"/>
                  </a:moveTo>
                  <a:cubicBezTo>
                    <a:pt x="27" y="65"/>
                    <a:pt x="27" y="69"/>
                    <a:pt x="27" y="72"/>
                  </a:cubicBezTo>
                  <a:cubicBezTo>
                    <a:pt x="27" y="73"/>
                    <a:pt x="28" y="73"/>
                    <a:pt x="28" y="74"/>
                  </a:cubicBezTo>
                  <a:cubicBezTo>
                    <a:pt x="30" y="71"/>
                    <a:pt x="32" y="67"/>
                    <a:pt x="31" y="65"/>
                  </a:cubicBezTo>
                  <a:cubicBezTo>
                    <a:pt x="30" y="64"/>
                    <a:pt x="30" y="63"/>
                    <a:pt x="28" y="63"/>
                  </a:cubicBezTo>
                  <a:close/>
                  <a:moveTo>
                    <a:pt x="32" y="36"/>
                  </a:moveTo>
                  <a:cubicBezTo>
                    <a:pt x="31" y="39"/>
                    <a:pt x="30" y="42"/>
                    <a:pt x="29" y="44"/>
                  </a:cubicBezTo>
                  <a:cubicBezTo>
                    <a:pt x="28" y="48"/>
                    <a:pt x="27" y="51"/>
                    <a:pt x="28" y="55"/>
                  </a:cubicBezTo>
                  <a:cubicBezTo>
                    <a:pt x="28" y="53"/>
                    <a:pt x="29" y="51"/>
                    <a:pt x="29" y="49"/>
                  </a:cubicBezTo>
                  <a:cubicBezTo>
                    <a:pt x="31" y="45"/>
                    <a:pt x="32" y="41"/>
                    <a:pt x="32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l-PL" dirty="0"/>
            </a:p>
          </p:txBody>
        </p:sp>
        <p:sp>
          <p:nvSpPr>
            <p:cNvPr id="46" name="Dowolny kształt 47"/>
            <p:cNvSpPr>
              <a:spLocks noEditPoints="1"/>
            </p:cNvSpPr>
            <p:nvPr/>
          </p:nvSpPr>
          <p:spPr bwMode="auto">
            <a:xfrm>
              <a:off x="895350" y="3316288"/>
              <a:ext cx="363538" cy="328613"/>
            </a:xfrm>
            <a:custGeom>
              <a:avLst/>
              <a:gdLst>
                <a:gd name="T0" fmla="*/ 50 w 161"/>
                <a:gd name="T1" fmla="*/ 8 h 146"/>
                <a:gd name="T2" fmla="*/ 60 w 161"/>
                <a:gd name="T3" fmla="*/ 25 h 146"/>
                <a:gd name="T4" fmla="*/ 54 w 161"/>
                <a:gd name="T5" fmla="*/ 17 h 146"/>
                <a:gd name="T6" fmla="*/ 63 w 161"/>
                <a:gd name="T7" fmla="*/ 34 h 146"/>
                <a:gd name="T8" fmla="*/ 49 w 161"/>
                <a:gd name="T9" fmla="*/ 37 h 146"/>
                <a:gd name="T10" fmla="*/ 41 w 161"/>
                <a:gd name="T11" fmla="*/ 13 h 146"/>
                <a:gd name="T12" fmla="*/ 16 w 161"/>
                <a:gd name="T13" fmla="*/ 62 h 146"/>
                <a:gd name="T14" fmla="*/ 34 w 161"/>
                <a:gd name="T15" fmla="*/ 92 h 146"/>
                <a:gd name="T16" fmla="*/ 27 w 161"/>
                <a:gd name="T17" fmla="*/ 146 h 146"/>
                <a:gd name="T18" fmla="*/ 33 w 161"/>
                <a:gd name="T19" fmla="*/ 104 h 146"/>
                <a:gd name="T20" fmla="*/ 26 w 161"/>
                <a:gd name="T21" fmla="*/ 102 h 146"/>
                <a:gd name="T22" fmla="*/ 30 w 161"/>
                <a:gd name="T23" fmla="*/ 101 h 146"/>
                <a:gd name="T24" fmla="*/ 4 w 161"/>
                <a:gd name="T25" fmla="*/ 60 h 146"/>
                <a:gd name="T26" fmla="*/ 41 w 161"/>
                <a:gd name="T27" fmla="*/ 10 h 146"/>
                <a:gd name="T28" fmla="*/ 51 w 161"/>
                <a:gd name="T29" fmla="*/ 4 h 146"/>
                <a:gd name="T30" fmla="*/ 145 w 161"/>
                <a:gd name="T31" fmla="*/ 13 h 146"/>
                <a:gd name="T32" fmla="*/ 142 w 161"/>
                <a:gd name="T33" fmla="*/ 0 h 146"/>
                <a:gd name="T34" fmla="*/ 141 w 161"/>
                <a:gd name="T35" fmla="*/ 33 h 146"/>
                <a:gd name="T36" fmla="*/ 50 w 161"/>
                <a:gd name="T37" fmla="*/ 8 h 146"/>
                <a:gd name="T38" fmla="*/ 137 w 161"/>
                <a:gd name="T39" fmla="*/ 31 h 146"/>
                <a:gd name="T40" fmla="*/ 148 w 161"/>
                <a:gd name="T41" fmla="*/ 16 h 146"/>
                <a:gd name="T42" fmla="*/ 70 w 161"/>
                <a:gd name="T43" fmla="*/ 8 h 146"/>
                <a:gd name="T44" fmla="*/ 137 w 161"/>
                <a:gd name="T45" fmla="*/ 31 h 146"/>
                <a:gd name="T46" fmla="*/ 26 w 161"/>
                <a:gd name="T47" fmla="*/ 84 h 146"/>
                <a:gd name="T48" fmla="*/ 22 w 161"/>
                <a:gd name="T49" fmla="*/ 16 h 146"/>
                <a:gd name="T50" fmla="*/ 26 w 161"/>
                <a:gd name="T51" fmla="*/ 84 h 146"/>
                <a:gd name="T52" fmla="*/ 57 w 161"/>
                <a:gd name="T53" fmla="*/ 28 h 146"/>
                <a:gd name="T54" fmla="*/ 46 w 161"/>
                <a:gd name="T55" fmla="*/ 16 h 146"/>
                <a:gd name="T56" fmla="*/ 57 w 161"/>
                <a:gd name="T57" fmla="*/ 28 h 146"/>
                <a:gd name="T58" fmla="*/ 57 w 161"/>
                <a:gd name="T59" fmla="*/ 31 h 146"/>
                <a:gd name="T60" fmla="*/ 46 w 161"/>
                <a:gd name="T61" fmla="*/ 28 h 146"/>
                <a:gd name="T62" fmla="*/ 57 w 161"/>
                <a:gd name="T63" fmla="*/ 3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1" h="146">
                  <a:moveTo>
                    <a:pt x="50" y="8"/>
                  </a:moveTo>
                  <a:cubicBezTo>
                    <a:pt x="55" y="14"/>
                    <a:pt x="53" y="20"/>
                    <a:pt x="60" y="25"/>
                  </a:cubicBezTo>
                  <a:cubicBezTo>
                    <a:pt x="62" y="23"/>
                    <a:pt x="58" y="18"/>
                    <a:pt x="54" y="17"/>
                  </a:cubicBezTo>
                  <a:cubicBezTo>
                    <a:pt x="64" y="13"/>
                    <a:pt x="65" y="25"/>
                    <a:pt x="63" y="34"/>
                  </a:cubicBezTo>
                  <a:cubicBezTo>
                    <a:pt x="59" y="36"/>
                    <a:pt x="55" y="37"/>
                    <a:pt x="49" y="37"/>
                  </a:cubicBezTo>
                  <a:cubicBezTo>
                    <a:pt x="43" y="31"/>
                    <a:pt x="43" y="19"/>
                    <a:pt x="41" y="13"/>
                  </a:cubicBezTo>
                  <a:cubicBezTo>
                    <a:pt x="14" y="14"/>
                    <a:pt x="9" y="41"/>
                    <a:pt x="16" y="62"/>
                  </a:cubicBezTo>
                  <a:cubicBezTo>
                    <a:pt x="19" y="72"/>
                    <a:pt x="30" y="81"/>
                    <a:pt x="34" y="92"/>
                  </a:cubicBezTo>
                  <a:cubicBezTo>
                    <a:pt x="41" y="111"/>
                    <a:pt x="38" y="129"/>
                    <a:pt x="27" y="146"/>
                  </a:cubicBezTo>
                  <a:cubicBezTo>
                    <a:pt x="28" y="137"/>
                    <a:pt x="39" y="121"/>
                    <a:pt x="33" y="104"/>
                  </a:cubicBezTo>
                  <a:cubicBezTo>
                    <a:pt x="31" y="102"/>
                    <a:pt x="29" y="102"/>
                    <a:pt x="26" y="102"/>
                  </a:cubicBezTo>
                  <a:cubicBezTo>
                    <a:pt x="26" y="100"/>
                    <a:pt x="28" y="101"/>
                    <a:pt x="30" y="101"/>
                  </a:cubicBezTo>
                  <a:cubicBezTo>
                    <a:pt x="28" y="89"/>
                    <a:pt x="7" y="79"/>
                    <a:pt x="4" y="60"/>
                  </a:cubicBezTo>
                  <a:cubicBezTo>
                    <a:pt x="1" y="34"/>
                    <a:pt x="12" y="6"/>
                    <a:pt x="41" y="10"/>
                  </a:cubicBezTo>
                  <a:cubicBezTo>
                    <a:pt x="45" y="9"/>
                    <a:pt x="47" y="5"/>
                    <a:pt x="51" y="4"/>
                  </a:cubicBezTo>
                  <a:cubicBezTo>
                    <a:pt x="86" y="1"/>
                    <a:pt x="128" y="46"/>
                    <a:pt x="145" y="13"/>
                  </a:cubicBezTo>
                  <a:cubicBezTo>
                    <a:pt x="146" y="6"/>
                    <a:pt x="144" y="3"/>
                    <a:pt x="142" y="0"/>
                  </a:cubicBezTo>
                  <a:cubicBezTo>
                    <a:pt x="161" y="2"/>
                    <a:pt x="149" y="29"/>
                    <a:pt x="141" y="33"/>
                  </a:cubicBezTo>
                  <a:cubicBezTo>
                    <a:pt x="111" y="47"/>
                    <a:pt x="71" y="4"/>
                    <a:pt x="50" y="8"/>
                  </a:cubicBezTo>
                  <a:close/>
                  <a:moveTo>
                    <a:pt x="137" y="31"/>
                  </a:moveTo>
                  <a:cubicBezTo>
                    <a:pt x="142" y="29"/>
                    <a:pt x="151" y="17"/>
                    <a:pt x="148" y="16"/>
                  </a:cubicBezTo>
                  <a:cubicBezTo>
                    <a:pt x="130" y="43"/>
                    <a:pt x="93" y="14"/>
                    <a:pt x="70" y="8"/>
                  </a:cubicBezTo>
                  <a:cubicBezTo>
                    <a:pt x="87" y="21"/>
                    <a:pt x="105" y="33"/>
                    <a:pt x="137" y="31"/>
                  </a:cubicBezTo>
                  <a:close/>
                  <a:moveTo>
                    <a:pt x="26" y="84"/>
                  </a:moveTo>
                  <a:cubicBezTo>
                    <a:pt x="10" y="71"/>
                    <a:pt x="7" y="27"/>
                    <a:pt x="22" y="16"/>
                  </a:cubicBezTo>
                  <a:cubicBezTo>
                    <a:pt x="0" y="29"/>
                    <a:pt x="5" y="78"/>
                    <a:pt x="26" y="84"/>
                  </a:cubicBezTo>
                  <a:close/>
                  <a:moveTo>
                    <a:pt x="57" y="28"/>
                  </a:moveTo>
                  <a:cubicBezTo>
                    <a:pt x="55" y="22"/>
                    <a:pt x="53" y="16"/>
                    <a:pt x="46" y="16"/>
                  </a:cubicBezTo>
                  <a:cubicBezTo>
                    <a:pt x="46" y="23"/>
                    <a:pt x="50" y="27"/>
                    <a:pt x="57" y="28"/>
                  </a:cubicBezTo>
                  <a:close/>
                  <a:moveTo>
                    <a:pt x="57" y="31"/>
                  </a:moveTo>
                  <a:cubicBezTo>
                    <a:pt x="51" y="33"/>
                    <a:pt x="49" y="24"/>
                    <a:pt x="46" y="28"/>
                  </a:cubicBezTo>
                  <a:cubicBezTo>
                    <a:pt x="47" y="31"/>
                    <a:pt x="56" y="40"/>
                    <a:pt x="57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l-PL" dirty="0"/>
            </a:p>
          </p:txBody>
        </p:sp>
        <p:sp>
          <p:nvSpPr>
            <p:cNvPr id="47" name="Dowolny kształt 48"/>
            <p:cNvSpPr>
              <a:spLocks noEditPoints="1"/>
            </p:cNvSpPr>
            <p:nvPr/>
          </p:nvSpPr>
          <p:spPr bwMode="auto">
            <a:xfrm>
              <a:off x="903288" y="3313113"/>
              <a:ext cx="336550" cy="338138"/>
            </a:xfrm>
            <a:custGeom>
              <a:avLst/>
              <a:gdLst>
                <a:gd name="T0" fmla="*/ 81 w 150"/>
                <a:gd name="T1" fmla="*/ 22 h 150"/>
                <a:gd name="T2" fmla="*/ 52 w 150"/>
                <a:gd name="T3" fmla="*/ 17 h 150"/>
                <a:gd name="T4" fmla="*/ 60 w 150"/>
                <a:gd name="T5" fmla="*/ 35 h 150"/>
                <a:gd name="T6" fmla="*/ 45 w 150"/>
                <a:gd name="T7" fmla="*/ 39 h 150"/>
                <a:gd name="T8" fmla="*/ 39 w 150"/>
                <a:gd name="T9" fmla="*/ 20 h 150"/>
                <a:gd name="T10" fmla="*/ 14 w 150"/>
                <a:gd name="T11" fmla="*/ 63 h 150"/>
                <a:gd name="T12" fmla="*/ 25 w 150"/>
                <a:gd name="T13" fmla="*/ 148 h 150"/>
                <a:gd name="T14" fmla="*/ 26 w 150"/>
                <a:gd name="T15" fmla="*/ 137 h 150"/>
                <a:gd name="T16" fmla="*/ 23 w 150"/>
                <a:gd name="T17" fmla="*/ 104 h 150"/>
                <a:gd name="T18" fmla="*/ 26 w 150"/>
                <a:gd name="T19" fmla="*/ 101 h 150"/>
                <a:gd name="T20" fmla="*/ 1 w 150"/>
                <a:gd name="T21" fmla="*/ 61 h 150"/>
                <a:gd name="T22" fmla="*/ 38 w 150"/>
                <a:gd name="T23" fmla="*/ 10 h 150"/>
                <a:gd name="T24" fmla="*/ 91 w 150"/>
                <a:gd name="T25" fmla="*/ 16 h 150"/>
                <a:gd name="T26" fmla="*/ 139 w 150"/>
                <a:gd name="T27" fmla="*/ 2 h 150"/>
                <a:gd name="T28" fmla="*/ 150 w 150"/>
                <a:gd name="T29" fmla="*/ 12 h 150"/>
                <a:gd name="T30" fmla="*/ 82 w 150"/>
                <a:gd name="T31" fmla="*/ 20 h 150"/>
                <a:gd name="T32" fmla="*/ 141 w 150"/>
                <a:gd name="T33" fmla="*/ 2 h 150"/>
                <a:gd name="T34" fmla="*/ 143 w 150"/>
                <a:gd name="T35" fmla="*/ 14 h 150"/>
                <a:gd name="T36" fmla="*/ 44 w 150"/>
                <a:gd name="T37" fmla="*/ 9 h 150"/>
                <a:gd name="T38" fmla="*/ 38 w 150"/>
                <a:gd name="T39" fmla="*/ 12 h 150"/>
                <a:gd name="T40" fmla="*/ 2 w 150"/>
                <a:gd name="T41" fmla="*/ 60 h 150"/>
                <a:gd name="T42" fmla="*/ 28 w 150"/>
                <a:gd name="T43" fmla="*/ 102 h 150"/>
                <a:gd name="T44" fmla="*/ 30 w 150"/>
                <a:gd name="T45" fmla="*/ 104 h 150"/>
                <a:gd name="T46" fmla="*/ 32 w 150"/>
                <a:gd name="T47" fmla="*/ 116 h 150"/>
                <a:gd name="T48" fmla="*/ 31 w 150"/>
                <a:gd name="T49" fmla="*/ 93 h 150"/>
                <a:gd name="T50" fmla="*/ 11 w 150"/>
                <a:gd name="T51" fmla="*/ 61 h 150"/>
                <a:gd name="T52" fmla="*/ 23 w 150"/>
                <a:gd name="T53" fmla="*/ 85 h 150"/>
                <a:gd name="T54" fmla="*/ 19 w 150"/>
                <a:gd name="T55" fmla="*/ 17 h 150"/>
                <a:gd name="T56" fmla="*/ 39 w 150"/>
                <a:gd name="T57" fmla="*/ 13 h 150"/>
                <a:gd name="T58" fmla="*/ 42 w 150"/>
                <a:gd name="T59" fmla="*/ 29 h 150"/>
                <a:gd name="T60" fmla="*/ 48 w 150"/>
                <a:gd name="T61" fmla="*/ 29 h 150"/>
                <a:gd name="T62" fmla="*/ 55 w 150"/>
                <a:gd name="T63" fmla="*/ 32 h 150"/>
                <a:gd name="T64" fmla="*/ 42 w 150"/>
                <a:gd name="T65" fmla="*/ 30 h 150"/>
                <a:gd name="T66" fmla="*/ 60 w 150"/>
                <a:gd name="T67" fmla="*/ 27 h 150"/>
                <a:gd name="T68" fmla="*/ 58 w 150"/>
                <a:gd name="T69" fmla="*/ 25 h 150"/>
                <a:gd name="T70" fmla="*/ 56 w 150"/>
                <a:gd name="T71" fmla="*/ 27 h 150"/>
                <a:gd name="T72" fmla="*/ 50 w 150"/>
                <a:gd name="T73" fmla="*/ 18 h 150"/>
                <a:gd name="T74" fmla="*/ 45 w 150"/>
                <a:gd name="T75" fmla="*/ 9 h 150"/>
                <a:gd name="T76" fmla="*/ 57 w 150"/>
                <a:gd name="T77" fmla="*/ 25 h 150"/>
                <a:gd name="T78" fmla="*/ 53 w 150"/>
                <a:gd name="T79" fmla="*/ 33 h 150"/>
                <a:gd name="T80" fmla="*/ 44 w 150"/>
                <a:gd name="T81" fmla="*/ 29 h 150"/>
                <a:gd name="T82" fmla="*/ 8 w 150"/>
                <a:gd name="T83" fmla="*/ 46 h 150"/>
                <a:gd name="T84" fmla="*/ 146 w 150"/>
                <a:gd name="T85" fmla="*/ 18 h 150"/>
                <a:gd name="T86" fmla="*/ 134 w 150"/>
                <a:gd name="T87" fmla="*/ 33 h 150"/>
                <a:gd name="T88" fmla="*/ 67 w 150"/>
                <a:gd name="T89" fmla="*/ 9 h 150"/>
                <a:gd name="T90" fmla="*/ 145 w 150"/>
                <a:gd name="T91" fmla="*/ 16 h 150"/>
                <a:gd name="T92" fmla="*/ 133 w 150"/>
                <a:gd name="T93" fmla="*/ 31 h 150"/>
                <a:gd name="T94" fmla="*/ 71 w 150"/>
                <a:gd name="T95" fmla="*/ 11 h 150"/>
                <a:gd name="T96" fmla="*/ 54 w 150"/>
                <a:gd name="T97" fmla="*/ 30 h 150"/>
                <a:gd name="T98" fmla="*/ 43 w 150"/>
                <a:gd name="T99" fmla="*/ 16 h 150"/>
                <a:gd name="T100" fmla="*/ 43 w 150"/>
                <a:gd name="T101" fmla="*/ 1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0" h="150">
                  <a:moveTo>
                    <a:pt x="150" y="12"/>
                  </a:moveTo>
                  <a:cubicBezTo>
                    <a:pt x="150" y="20"/>
                    <a:pt x="143" y="32"/>
                    <a:pt x="138" y="34"/>
                  </a:cubicBezTo>
                  <a:cubicBezTo>
                    <a:pt x="120" y="43"/>
                    <a:pt x="99" y="32"/>
                    <a:pt x="81" y="22"/>
                  </a:cubicBezTo>
                  <a:cubicBezTo>
                    <a:pt x="69" y="15"/>
                    <a:pt x="57" y="9"/>
                    <a:pt x="48" y="10"/>
                  </a:cubicBezTo>
                  <a:cubicBezTo>
                    <a:pt x="50" y="12"/>
                    <a:pt x="51" y="15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4" y="16"/>
                    <a:pt x="56" y="16"/>
                    <a:pt x="58" y="17"/>
                  </a:cubicBezTo>
                  <a:cubicBezTo>
                    <a:pt x="61" y="19"/>
                    <a:pt x="61" y="24"/>
                    <a:pt x="61" y="27"/>
                  </a:cubicBezTo>
                  <a:cubicBezTo>
                    <a:pt x="61" y="30"/>
                    <a:pt x="61" y="33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38"/>
                    <a:pt x="52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1" y="34"/>
                    <a:pt x="40" y="26"/>
                    <a:pt x="39" y="20"/>
                  </a:cubicBezTo>
                  <a:cubicBezTo>
                    <a:pt x="39" y="18"/>
                    <a:pt x="38" y="16"/>
                    <a:pt x="38" y="14"/>
                  </a:cubicBezTo>
                  <a:cubicBezTo>
                    <a:pt x="21" y="15"/>
                    <a:pt x="11" y="27"/>
                    <a:pt x="11" y="47"/>
                  </a:cubicBezTo>
                  <a:cubicBezTo>
                    <a:pt x="11" y="52"/>
                    <a:pt x="12" y="58"/>
                    <a:pt x="14" y="63"/>
                  </a:cubicBezTo>
                  <a:cubicBezTo>
                    <a:pt x="15" y="68"/>
                    <a:pt x="18" y="72"/>
                    <a:pt x="22" y="77"/>
                  </a:cubicBezTo>
                  <a:cubicBezTo>
                    <a:pt x="26" y="82"/>
                    <a:pt x="30" y="87"/>
                    <a:pt x="32" y="93"/>
                  </a:cubicBezTo>
                  <a:cubicBezTo>
                    <a:pt x="39" y="111"/>
                    <a:pt x="36" y="130"/>
                    <a:pt x="25" y="148"/>
                  </a:cubicBezTo>
                  <a:cubicBezTo>
                    <a:pt x="23" y="150"/>
                    <a:pt x="23" y="150"/>
                    <a:pt x="23" y="150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4" y="144"/>
                    <a:pt x="25" y="141"/>
                    <a:pt x="26" y="137"/>
                  </a:cubicBezTo>
                  <a:cubicBezTo>
                    <a:pt x="28" y="131"/>
                    <a:pt x="31" y="123"/>
                    <a:pt x="31" y="116"/>
                  </a:cubicBezTo>
                  <a:cubicBezTo>
                    <a:pt x="31" y="112"/>
                    <a:pt x="30" y="108"/>
                    <a:pt x="29" y="105"/>
                  </a:cubicBezTo>
                  <a:cubicBezTo>
                    <a:pt x="28" y="104"/>
                    <a:pt x="26" y="104"/>
                    <a:pt x="23" y="10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2" y="103"/>
                    <a:pt x="22" y="103"/>
                    <a:pt x="22" y="103"/>
                  </a:cubicBezTo>
                  <a:cubicBezTo>
                    <a:pt x="22" y="101"/>
                    <a:pt x="24" y="101"/>
                    <a:pt x="26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5" y="97"/>
                    <a:pt x="21" y="93"/>
                    <a:pt x="17" y="88"/>
                  </a:cubicBezTo>
                  <a:cubicBezTo>
                    <a:pt x="10" y="81"/>
                    <a:pt x="2" y="72"/>
                    <a:pt x="1" y="61"/>
                  </a:cubicBezTo>
                  <a:cubicBezTo>
                    <a:pt x="0" y="58"/>
                    <a:pt x="0" y="55"/>
                    <a:pt x="0" y="52"/>
                  </a:cubicBezTo>
                  <a:cubicBezTo>
                    <a:pt x="0" y="37"/>
                    <a:pt x="5" y="24"/>
                    <a:pt x="13" y="17"/>
                  </a:cubicBezTo>
                  <a:cubicBezTo>
                    <a:pt x="20" y="11"/>
                    <a:pt x="28" y="9"/>
                    <a:pt x="38" y="10"/>
                  </a:cubicBezTo>
                  <a:cubicBezTo>
                    <a:pt x="40" y="10"/>
                    <a:pt x="41" y="9"/>
                    <a:pt x="43" y="7"/>
                  </a:cubicBezTo>
                  <a:cubicBezTo>
                    <a:pt x="44" y="6"/>
                    <a:pt x="46" y="5"/>
                    <a:pt x="48" y="4"/>
                  </a:cubicBezTo>
                  <a:cubicBezTo>
                    <a:pt x="62" y="3"/>
                    <a:pt x="77" y="9"/>
                    <a:pt x="91" y="16"/>
                  </a:cubicBezTo>
                  <a:cubicBezTo>
                    <a:pt x="113" y="25"/>
                    <a:pt x="131" y="33"/>
                    <a:pt x="141" y="13"/>
                  </a:cubicBezTo>
                  <a:cubicBezTo>
                    <a:pt x="142" y="12"/>
                    <a:pt x="142" y="11"/>
                    <a:pt x="142" y="10"/>
                  </a:cubicBezTo>
                  <a:cubicBezTo>
                    <a:pt x="142" y="7"/>
                    <a:pt x="140" y="4"/>
                    <a:pt x="139" y="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6" y="1"/>
                    <a:pt x="150" y="5"/>
                    <a:pt x="150" y="12"/>
                  </a:cubicBezTo>
                  <a:close/>
                  <a:moveTo>
                    <a:pt x="45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56" y="7"/>
                    <a:pt x="68" y="13"/>
                    <a:pt x="82" y="20"/>
                  </a:cubicBezTo>
                  <a:cubicBezTo>
                    <a:pt x="100" y="30"/>
                    <a:pt x="120" y="41"/>
                    <a:pt x="138" y="33"/>
                  </a:cubicBezTo>
                  <a:cubicBezTo>
                    <a:pt x="142" y="31"/>
                    <a:pt x="148" y="20"/>
                    <a:pt x="148" y="12"/>
                  </a:cubicBezTo>
                  <a:cubicBezTo>
                    <a:pt x="148" y="8"/>
                    <a:pt x="147" y="3"/>
                    <a:pt x="141" y="2"/>
                  </a:cubicBezTo>
                  <a:cubicBezTo>
                    <a:pt x="142" y="4"/>
                    <a:pt x="143" y="7"/>
                    <a:pt x="143" y="10"/>
                  </a:cubicBezTo>
                  <a:cubicBezTo>
                    <a:pt x="143" y="11"/>
                    <a:pt x="143" y="13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32" y="35"/>
                    <a:pt x="112" y="26"/>
                    <a:pt x="91" y="17"/>
                  </a:cubicBezTo>
                  <a:cubicBezTo>
                    <a:pt x="76" y="11"/>
                    <a:pt x="62" y="5"/>
                    <a:pt x="48" y="6"/>
                  </a:cubicBezTo>
                  <a:cubicBezTo>
                    <a:pt x="46" y="6"/>
                    <a:pt x="45" y="7"/>
                    <a:pt x="44" y="9"/>
                  </a:cubicBezTo>
                  <a:cubicBezTo>
                    <a:pt x="42" y="10"/>
                    <a:pt x="41" y="11"/>
                    <a:pt x="39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0"/>
                    <a:pt x="20" y="13"/>
                    <a:pt x="14" y="18"/>
                  </a:cubicBezTo>
                  <a:cubicBezTo>
                    <a:pt x="6" y="25"/>
                    <a:pt x="2" y="37"/>
                    <a:pt x="2" y="52"/>
                  </a:cubicBezTo>
                  <a:cubicBezTo>
                    <a:pt x="2" y="55"/>
                    <a:pt x="2" y="58"/>
                    <a:pt x="2" y="60"/>
                  </a:cubicBezTo>
                  <a:cubicBezTo>
                    <a:pt x="4" y="72"/>
                    <a:pt x="11" y="80"/>
                    <a:pt x="18" y="87"/>
                  </a:cubicBezTo>
                  <a:cubicBezTo>
                    <a:pt x="23" y="92"/>
                    <a:pt x="27" y="97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3"/>
                    <a:pt x="29" y="103"/>
                    <a:pt x="30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8"/>
                    <a:pt x="32" y="112"/>
                    <a:pt x="32" y="116"/>
                  </a:cubicBezTo>
                  <a:cubicBezTo>
                    <a:pt x="32" y="124"/>
                    <a:pt x="30" y="131"/>
                    <a:pt x="28" y="138"/>
                  </a:cubicBezTo>
                  <a:cubicBezTo>
                    <a:pt x="27" y="140"/>
                    <a:pt x="26" y="141"/>
                    <a:pt x="26" y="143"/>
                  </a:cubicBezTo>
                  <a:cubicBezTo>
                    <a:pt x="35" y="127"/>
                    <a:pt x="37" y="110"/>
                    <a:pt x="31" y="93"/>
                  </a:cubicBezTo>
                  <a:cubicBezTo>
                    <a:pt x="28" y="88"/>
                    <a:pt x="25" y="83"/>
                    <a:pt x="21" y="78"/>
                  </a:cubicBezTo>
                  <a:cubicBezTo>
                    <a:pt x="17" y="73"/>
                    <a:pt x="14" y="69"/>
                    <a:pt x="12" y="64"/>
                  </a:cubicBezTo>
                  <a:cubicBezTo>
                    <a:pt x="12" y="63"/>
                    <a:pt x="12" y="62"/>
                    <a:pt x="11" y="61"/>
                  </a:cubicBezTo>
                  <a:cubicBezTo>
                    <a:pt x="13" y="71"/>
                    <a:pt x="17" y="79"/>
                    <a:pt x="23" y="84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0" y="82"/>
                    <a:pt x="4" y="64"/>
                    <a:pt x="4" y="49"/>
                  </a:cubicBezTo>
                  <a:cubicBezTo>
                    <a:pt x="4" y="34"/>
                    <a:pt x="9" y="21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21"/>
                    <a:pt x="12" y="28"/>
                    <a:pt x="10" y="37"/>
                  </a:cubicBezTo>
                  <a:cubicBezTo>
                    <a:pt x="13" y="22"/>
                    <a:pt x="23" y="14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8"/>
                    <a:pt x="40" y="20"/>
                  </a:cubicBezTo>
                  <a:cubicBezTo>
                    <a:pt x="41" y="23"/>
                    <a:pt x="41" y="26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8"/>
                    <a:pt x="44" y="27"/>
                    <a:pt x="44" y="27"/>
                  </a:cubicBezTo>
                  <a:cubicBezTo>
                    <a:pt x="46" y="27"/>
                    <a:pt x="47" y="28"/>
                    <a:pt x="48" y="29"/>
                  </a:cubicBezTo>
                  <a:cubicBezTo>
                    <a:pt x="50" y="31"/>
                    <a:pt x="52" y="32"/>
                    <a:pt x="54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5"/>
                    <a:pt x="53" y="36"/>
                    <a:pt x="52" y="37"/>
                  </a:cubicBezTo>
                  <a:cubicBezTo>
                    <a:pt x="48" y="38"/>
                    <a:pt x="43" y="32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3"/>
                    <a:pt x="44" y="35"/>
                    <a:pt x="46" y="37"/>
                  </a:cubicBezTo>
                  <a:cubicBezTo>
                    <a:pt x="52" y="38"/>
                    <a:pt x="56" y="37"/>
                    <a:pt x="59" y="35"/>
                  </a:cubicBezTo>
                  <a:cubicBezTo>
                    <a:pt x="60" y="32"/>
                    <a:pt x="60" y="30"/>
                    <a:pt x="60" y="27"/>
                  </a:cubicBezTo>
                  <a:cubicBezTo>
                    <a:pt x="60" y="23"/>
                    <a:pt x="59" y="20"/>
                    <a:pt x="57" y="18"/>
                  </a:cubicBezTo>
                  <a:cubicBezTo>
                    <a:pt x="56" y="18"/>
                    <a:pt x="55" y="18"/>
                    <a:pt x="53" y="18"/>
                  </a:cubicBezTo>
                  <a:cubicBezTo>
                    <a:pt x="56" y="19"/>
                    <a:pt x="58" y="22"/>
                    <a:pt x="58" y="25"/>
                  </a:cubicBezTo>
                  <a:cubicBezTo>
                    <a:pt x="58" y="26"/>
                    <a:pt x="58" y="26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3" y="24"/>
                    <a:pt x="52" y="21"/>
                    <a:pt x="51" y="19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5"/>
                    <a:pt x="49" y="12"/>
                    <a:pt x="46" y="10"/>
                  </a:cubicBezTo>
                  <a:lnTo>
                    <a:pt x="45" y="9"/>
                  </a:lnTo>
                  <a:close/>
                  <a:moveTo>
                    <a:pt x="57" y="25"/>
                  </a:moveTo>
                  <a:cubicBezTo>
                    <a:pt x="57" y="24"/>
                    <a:pt x="55" y="21"/>
                    <a:pt x="53" y="19"/>
                  </a:cubicBezTo>
                  <a:cubicBezTo>
                    <a:pt x="53" y="21"/>
                    <a:pt x="54" y="23"/>
                    <a:pt x="57" y="25"/>
                  </a:cubicBezTo>
                  <a:close/>
                  <a:moveTo>
                    <a:pt x="44" y="29"/>
                  </a:moveTo>
                  <a:cubicBezTo>
                    <a:pt x="45" y="32"/>
                    <a:pt x="49" y="36"/>
                    <a:pt x="51" y="35"/>
                  </a:cubicBezTo>
                  <a:cubicBezTo>
                    <a:pt x="52" y="35"/>
                    <a:pt x="53" y="34"/>
                    <a:pt x="53" y="33"/>
                  </a:cubicBezTo>
                  <a:cubicBezTo>
                    <a:pt x="51" y="33"/>
                    <a:pt x="49" y="32"/>
                    <a:pt x="47" y="30"/>
                  </a:cubicBezTo>
                  <a:cubicBezTo>
                    <a:pt x="46" y="30"/>
                    <a:pt x="45" y="29"/>
                    <a:pt x="45" y="29"/>
                  </a:cubicBezTo>
                  <a:cubicBezTo>
                    <a:pt x="44" y="29"/>
                    <a:pt x="44" y="29"/>
                    <a:pt x="44" y="29"/>
                  </a:cubicBezTo>
                  <a:close/>
                  <a:moveTo>
                    <a:pt x="5" y="49"/>
                  </a:moveTo>
                  <a:cubicBezTo>
                    <a:pt x="5" y="62"/>
                    <a:pt x="10" y="77"/>
                    <a:pt x="19" y="82"/>
                  </a:cubicBezTo>
                  <a:cubicBezTo>
                    <a:pt x="12" y="74"/>
                    <a:pt x="8" y="58"/>
                    <a:pt x="8" y="46"/>
                  </a:cubicBezTo>
                  <a:cubicBezTo>
                    <a:pt x="8" y="36"/>
                    <a:pt x="10" y="28"/>
                    <a:pt x="13" y="22"/>
                  </a:cubicBezTo>
                  <a:cubicBezTo>
                    <a:pt x="8" y="29"/>
                    <a:pt x="5" y="38"/>
                    <a:pt x="5" y="49"/>
                  </a:cubicBezTo>
                  <a:close/>
                  <a:moveTo>
                    <a:pt x="146" y="18"/>
                  </a:moveTo>
                  <a:cubicBezTo>
                    <a:pt x="146" y="18"/>
                    <a:pt x="146" y="18"/>
                    <a:pt x="146" y="18"/>
                  </a:cubicBezTo>
                  <a:cubicBezTo>
                    <a:pt x="146" y="21"/>
                    <a:pt x="139" y="31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03" y="35"/>
                    <a:pt x="85" y="24"/>
                    <a:pt x="66" y="1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3" y="10"/>
                    <a:pt x="80" y="13"/>
                    <a:pt x="88" y="17"/>
                  </a:cubicBezTo>
                  <a:cubicBezTo>
                    <a:pt x="108" y="26"/>
                    <a:pt x="131" y="36"/>
                    <a:pt x="144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6" y="16"/>
                    <a:pt x="146" y="16"/>
                    <a:pt x="146" y="18"/>
                  </a:cubicBezTo>
                  <a:close/>
                  <a:moveTo>
                    <a:pt x="133" y="31"/>
                  </a:moveTo>
                  <a:cubicBezTo>
                    <a:pt x="138" y="29"/>
                    <a:pt x="144" y="21"/>
                    <a:pt x="145" y="18"/>
                  </a:cubicBezTo>
                  <a:cubicBezTo>
                    <a:pt x="131" y="37"/>
                    <a:pt x="108" y="27"/>
                    <a:pt x="87" y="18"/>
                  </a:cubicBezTo>
                  <a:cubicBezTo>
                    <a:pt x="81" y="15"/>
                    <a:pt x="76" y="13"/>
                    <a:pt x="71" y="11"/>
                  </a:cubicBezTo>
                  <a:cubicBezTo>
                    <a:pt x="88" y="23"/>
                    <a:pt x="105" y="33"/>
                    <a:pt x="133" y="31"/>
                  </a:cubicBezTo>
                  <a:close/>
                  <a:moveTo>
                    <a:pt x="55" y="30"/>
                  </a:moveTo>
                  <a:cubicBezTo>
                    <a:pt x="54" y="30"/>
                    <a:pt x="54" y="30"/>
                    <a:pt x="54" y="30"/>
                  </a:cubicBezTo>
                  <a:cubicBezTo>
                    <a:pt x="47" y="29"/>
                    <a:pt x="42" y="25"/>
                    <a:pt x="42" y="17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17"/>
                    <a:pt x="53" y="23"/>
                    <a:pt x="55" y="29"/>
                  </a:cubicBezTo>
                  <a:lnTo>
                    <a:pt x="55" y="30"/>
                  </a:lnTo>
                  <a:close/>
                  <a:moveTo>
                    <a:pt x="43" y="17"/>
                  </a:moveTo>
                  <a:cubicBezTo>
                    <a:pt x="44" y="24"/>
                    <a:pt x="47" y="27"/>
                    <a:pt x="53" y="28"/>
                  </a:cubicBezTo>
                  <a:cubicBezTo>
                    <a:pt x="51" y="23"/>
                    <a:pt x="49" y="19"/>
                    <a:pt x="43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l-PL" dirty="0"/>
            </a:p>
          </p:txBody>
        </p:sp>
        <p:sp>
          <p:nvSpPr>
            <p:cNvPr id="48" name="Dowolny kształt 49"/>
            <p:cNvSpPr>
              <a:spLocks noEditPoints="1"/>
            </p:cNvSpPr>
            <p:nvPr/>
          </p:nvSpPr>
          <p:spPr bwMode="auto">
            <a:xfrm>
              <a:off x="4162425" y="3344863"/>
              <a:ext cx="334963" cy="328613"/>
            </a:xfrm>
            <a:custGeom>
              <a:avLst/>
              <a:gdLst>
                <a:gd name="T0" fmla="*/ 61 w 149"/>
                <a:gd name="T1" fmla="*/ 17 h 146"/>
                <a:gd name="T2" fmla="*/ 70 w 149"/>
                <a:gd name="T3" fmla="*/ 13 h 146"/>
                <a:gd name="T4" fmla="*/ 67 w 149"/>
                <a:gd name="T5" fmla="*/ 22 h 146"/>
                <a:gd name="T6" fmla="*/ 71 w 149"/>
                <a:gd name="T7" fmla="*/ 8 h 146"/>
                <a:gd name="T8" fmla="*/ 77 w 149"/>
                <a:gd name="T9" fmla="*/ 20 h 146"/>
                <a:gd name="T10" fmla="*/ 146 w 149"/>
                <a:gd name="T11" fmla="*/ 39 h 146"/>
                <a:gd name="T12" fmla="*/ 125 w 149"/>
                <a:gd name="T13" fmla="*/ 103 h 146"/>
                <a:gd name="T14" fmla="*/ 146 w 149"/>
                <a:gd name="T15" fmla="*/ 99 h 146"/>
                <a:gd name="T16" fmla="*/ 148 w 149"/>
                <a:gd name="T17" fmla="*/ 120 h 146"/>
                <a:gd name="T18" fmla="*/ 129 w 149"/>
                <a:gd name="T19" fmla="*/ 119 h 146"/>
                <a:gd name="T20" fmla="*/ 141 w 149"/>
                <a:gd name="T21" fmla="*/ 143 h 146"/>
                <a:gd name="T22" fmla="*/ 124 w 149"/>
                <a:gd name="T23" fmla="*/ 108 h 146"/>
                <a:gd name="T24" fmla="*/ 121 w 149"/>
                <a:gd name="T25" fmla="*/ 76 h 146"/>
                <a:gd name="T26" fmla="*/ 132 w 149"/>
                <a:gd name="T27" fmla="*/ 18 h 146"/>
                <a:gd name="T28" fmla="*/ 46 w 149"/>
                <a:gd name="T29" fmla="*/ 31 h 146"/>
                <a:gd name="T30" fmla="*/ 0 w 149"/>
                <a:gd name="T31" fmla="*/ 27 h 146"/>
                <a:gd name="T32" fmla="*/ 60 w 149"/>
                <a:gd name="T33" fmla="*/ 24 h 146"/>
                <a:gd name="T34" fmla="*/ 58 w 149"/>
                <a:gd name="T35" fmla="*/ 11 h 146"/>
                <a:gd name="T36" fmla="*/ 68 w 149"/>
                <a:gd name="T37" fmla="*/ 8 h 146"/>
                <a:gd name="T38" fmla="*/ 61 w 149"/>
                <a:gd name="T39" fmla="*/ 17 h 146"/>
                <a:gd name="T40" fmla="*/ 58 w 149"/>
                <a:gd name="T41" fmla="*/ 27 h 146"/>
                <a:gd name="T42" fmla="*/ 31 w 149"/>
                <a:gd name="T43" fmla="*/ 25 h 146"/>
                <a:gd name="T44" fmla="*/ 58 w 149"/>
                <a:gd name="T45" fmla="*/ 27 h 146"/>
                <a:gd name="T46" fmla="*/ 101 w 149"/>
                <a:gd name="T47" fmla="*/ 11 h 146"/>
                <a:gd name="T48" fmla="*/ 88 w 149"/>
                <a:gd name="T49" fmla="*/ 20 h 146"/>
                <a:gd name="T50" fmla="*/ 101 w 149"/>
                <a:gd name="T51" fmla="*/ 11 h 146"/>
                <a:gd name="T52" fmla="*/ 142 w 149"/>
                <a:gd name="T53" fmla="*/ 32 h 146"/>
                <a:gd name="T54" fmla="*/ 141 w 149"/>
                <a:gd name="T55" fmla="*/ 34 h 146"/>
                <a:gd name="T56" fmla="*/ 122 w 149"/>
                <a:gd name="T57" fmla="*/ 95 h 146"/>
                <a:gd name="T58" fmla="*/ 142 w 149"/>
                <a:gd name="T59" fmla="*/ 32 h 146"/>
                <a:gd name="T60" fmla="*/ 145 w 149"/>
                <a:gd name="T61" fmla="*/ 119 h 146"/>
                <a:gd name="T62" fmla="*/ 142 w 149"/>
                <a:gd name="T63" fmla="*/ 106 h 146"/>
                <a:gd name="T64" fmla="*/ 132 w 149"/>
                <a:gd name="T65" fmla="*/ 106 h 146"/>
                <a:gd name="T66" fmla="*/ 145 w 149"/>
                <a:gd name="T67" fmla="*/ 119 h 146"/>
                <a:gd name="T68" fmla="*/ 146 w 149"/>
                <a:gd name="T69" fmla="*/ 103 h 146"/>
                <a:gd name="T70" fmla="*/ 134 w 149"/>
                <a:gd name="T71" fmla="*/ 103 h 146"/>
                <a:gd name="T72" fmla="*/ 146 w 149"/>
                <a:gd name="T73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9" h="146">
                  <a:moveTo>
                    <a:pt x="61" y="17"/>
                  </a:moveTo>
                  <a:cubicBezTo>
                    <a:pt x="64" y="17"/>
                    <a:pt x="67" y="9"/>
                    <a:pt x="70" y="13"/>
                  </a:cubicBezTo>
                  <a:cubicBezTo>
                    <a:pt x="68" y="15"/>
                    <a:pt x="65" y="17"/>
                    <a:pt x="67" y="22"/>
                  </a:cubicBezTo>
                  <a:cubicBezTo>
                    <a:pt x="78" y="22"/>
                    <a:pt x="72" y="11"/>
                    <a:pt x="71" y="8"/>
                  </a:cubicBezTo>
                  <a:cubicBezTo>
                    <a:pt x="75" y="4"/>
                    <a:pt x="81" y="15"/>
                    <a:pt x="77" y="20"/>
                  </a:cubicBezTo>
                  <a:cubicBezTo>
                    <a:pt x="103" y="0"/>
                    <a:pt x="144" y="7"/>
                    <a:pt x="146" y="39"/>
                  </a:cubicBezTo>
                  <a:cubicBezTo>
                    <a:pt x="148" y="63"/>
                    <a:pt x="123" y="79"/>
                    <a:pt x="125" y="103"/>
                  </a:cubicBezTo>
                  <a:cubicBezTo>
                    <a:pt x="130" y="105"/>
                    <a:pt x="138" y="94"/>
                    <a:pt x="146" y="99"/>
                  </a:cubicBezTo>
                  <a:cubicBezTo>
                    <a:pt x="149" y="104"/>
                    <a:pt x="147" y="114"/>
                    <a:pt x="148" y="120"/>
                  </a:cubicBezTo>
                  <a:cubicBezTo>
                    <a:pt x="142" y="125"/>
                    <a:pt x="135" y="122"/>
                    <a:pt x="129" y="119"/>
                  </a:cubicBezTo>
                  <a:cubicBezTo>
                    <a:pt x="129" y="131"/>
                    <a:pt x="129" y="143"/>
                    <a:pt x="141" y="143"/>
                  </a:cubicBezTo>
                  <a:cubicBezTo>
                    <a:pt x="120" y="146"/>
                    <a:pt x="125" y="125"/>
                    <a:pt x="124" y="108"/>
                  </a:cubicBezTo>
                  <a:cubicBezTo>
                    <a:pt x="123" y="95"/>
                    <a:pt x="118" y="88"/>
                    <a:pt x="121" y="76"/>
                  </a:cubicBezTo>
                  <a:cubicBezTo>
                    <a:pt x="125" y="57"/>
                    <a:pt x="149" y="40"/>
                    <a:pt x="132" y="18"/>
                  </a:cubicBezTo>
                  <a:cubicBezTo>
                    <a:pt x="101" y="5"/>
                    <a:pt x="76" y="33"/>
                    <a:pt x="46" y="31"/>
                  </a:cubicBezTo>
                  <a:cubicBezTo>
                    <a:pt x="31" y="30"/>
                    <a:pt x="16" y="16"/>
                    <a:pt x="0" y="27"/>
                  </a:cubicBezTo>
                  <a:cubicBezTo>
                    <a:pt x="14" y="12"/>
                    <a:pt x="37" y="23"/>
                    <a:pt x="60" y="24"/>
                  </a:cubicBezTo>
                  <a:cubicBezTo>
                    <a:pt x="62" y="22"/>
                    <a:pt x="58" y="15"/>
                    <a:pt x="58" y="11"/>
                  </a:cubicBezTo>
                  <a:cubicBezTo>
                    <a:pt x="61" y="10"/>
                    <a:pt x="64" y="4"/>
                    <a:pt x="68" y="8"/>
                  </a:cubicBezTo>
                  <a:cubicBezTo>
                    <a:pt x="67" y="9"/>
                    <a:pt x="59" y="9"/>
                    <a:pt x="61" y="17"/>
                  </a:cubicBezTo>
                  <a:close/>
                  <a:moveTo>
                    <a:pt x="58" y="27"/>
                  </a:moveTo>
                  <a:cubicBezTo>
                    <a:pt x="49" y="25"/>
                    <a:pt x="41" y="22"/>
                    <a:pt x="31" y="25"/>
                  </a:cubicBezTo>
                  <a:cubicBezTo>
                    <a:pt x="41" y="26"/>
                    <a:pt x="49" y="32"/>
                    <a:pt x="58" y="27"/>
                  </a:cubicBezTo>
                  <a:close/>
                  <a:moveTo>
                    <a:pt x="101" y="11"/>
                  </a:moveTo>
                  <a:cubicBezTo>
                    <a:pt x="98" y="14"/>
                    <a:pt x="85" y="15"/>
                    <a:pt x="88" y="20"/>
                  </a:cubicBezTo>
                  <a:cubicBezTo>
                    <a:pt x="90" y="15"/>
                    <a:pt x="104" y="16"/>
                    <a:pt x="101" y="11"/>
                  </a:cubicBezTo>
                  <a:close/>
                  <a:moveTo>
                    <a:pt x="142" y="32"/>
                  </a:moveTo>
                  <a:cubicBezTo>
                    <a:pt x="140" y="29"/>
                    <a:pt x="138" y="30"/>
                    <a:pt x="141" y="34"/>
                  </a:cubicBezTo>
                  <a:cubicBezTo>
                    <a:pt x="139" y="59"/>
                    <a:pt x="121" y="67"/>
                    <a:pt x="122" y="95"/>
                  </a:cubicBezTo>
                  <a:cubicBezTo>
                    <a:pt x="127" y="73"/>
                    <a:pt x="146" y="59"/>
                    <a:pt x="142" y="32"/>
                  </a:cubicBezTo>
                  <a:close/>
                  <a:moveTo>
                    <a:pt x="145" y="119"/>
                  </a:moveTo>
                  <a:cubicBezTo>
                    <a:pt x="145" y="113"/>
                    <a:pt x="145" y="109"/>
                    <a:pt x="142" y="106"/>
                  </a:cubicBezTo>
                  <a:cubicBezTo>
                    <a:pt x="139" y="106"/>
                    <a:pt x="135" y="106"/>
                    <a:pt x="132" y="106"/>
                  </a:cubicBezTo>
                  <a:cubicBezTo>
                    <a:pt x="126" y="113"/>
                    <a:pt x="134" y="121"/>
                    <a:pt x="145" y="119"/>
                  </a:cubicBezTo>
                  <a:close/>
                  <a:moveTo>
                    <a:pt x="146" y="103"/>
                  </a:moveTo>
                  <a:cubicBezTo>
                    <a:pt x="142" y="100"/>
                    <a:pt x="137" y="100"/>
                    <a:pt x="134" y="103"/>
                  </a:cubicBezTo>
                  <a:cubicBezTo>
                    <a:pt x="139" y="101"/>
                    <a:pt x="144" y="107"/>
                    <a:pt x="146" y="10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l-PL" dirty="0"/>
            </a:p>
          </p:txBody>
        </p:sp>
        <p:sp>
          <p:nvSpPr>
            <p:cNvPr id="49" name="Dowolny kształt 50"/>
            <p:cNvSpPr>
              <a:spLocks noEditPoints="1"/>
            </p:cNvSpPr>
            <p:nvPr/>
          </p:nvSpPr>
          <p:spPr bwMode="auto">
            <a:xfrm>
              <a:off x="4162425" y="3359150"/>
              <a:ext cx="334963" cy="309563"/>
            </a:xfrm>
            <a:custGeom>
              <a:avLst/>
              <a:gdLst>
                <a:gd name="T0" fmla="*/ 69 w 149"/>
                <a:gd name="T1" fmla="*/ 3 h 138"/>
                <a:gd name="T2" fmla="*/ 64 w 149"/>
                <a:gd name="T3" fmla="*/ 7 h 138"/>
                <a:gd name="T4" fmla="*/ 70 w 149"/>
                <a:gd name="T5" fmla="*/ 7 h 138"/>
                <a:gd name="T6" fmla="*/ 70 w 149"/>
                <a:gd name="T7" fmla="*/ 3 h 138"/>
                <a:gd name="T8" fmla="*/ 73 w 149"/>
                <a:gd name="T9" fmla="*/ 1 h 138"/>
                <a:gd name="T10" fmla="*/ 147 w 149"/>
                <a:gd name="T11" fmla="*/ 33 h 138"/>
                <a:gd name="T12" fmla="*/ 142 w 149"/>
                <a:gd name="T13" fmla="*/ 91 h 138"/>
                <a:gd name="T14" fmla="*/ 149 w 149"/>
                <a:gd name="T15" fmla="*/ 114 h 138"/>
                <a:gd name="T16" fmla="*/ 130 w 149"/>
                <a:gd name="T17" fmla="*/ 114 h 138"/>
                <a:gd name="T18" fmla="*/ 137 w 149"/>
                <a:gd name="T19" fmla="*/ 138 h 138"/>
                <a:gd name="T20" fmla="*/ 122 w 149"/>
                <a:gd name="T21" fmla="*/ 94 h 138"/>
                <a:gd name="T22" fmla="*/ 129 w 149"/>
                <a:gd name="T23" fmla="*/ 51 h 138"/>
                <a:gd name="T24" fmla="*/ 49 w 149"/>
                <a:gd name="T25" fmla="*/ 26 h 138"/>
                <a:gd name="T26" fmla="*/ 1 w 149"/>
                <a:gd name="T27" fmla="*/ 21 h 138"/>
                <a:gd name="T28" fmla="*/ 39 w 149"/>
                <a:gd name="T29" fmla="*/ 15 h 138"/>
                <a:gd name="T30" fmla="*/ 58 w 149"/>
                <a:gd name="T31" fmla="*/ 5 h 138"/>
                <a:gd name="T32" fmla="*/ 67 w 149"/>
                <a:gd name="T33" fmla="*/ 2 h 138"/>
                <a:gd name="T34" fmla="*/ 60 w 149"/>
                <a:gd name="T35" fmla="*/ 10 h 138"/>
                <a:gd name="T36" fmla="*/ 77 w 149"/>
                <a:gd name="T37" fmla="*/ 14 h 138"/>
                <a:gd name="T38" fmla="*/ 73 w 149"/>
                <a:gd name="T39" fmla="*/ 15 h 138"/>
                <a:gd name="T40" fmla="*/ 68 w 149"/>
                <a:gd name="T41" fmla="*/ 8 h 138"/>
                <a:gd name="T42" fmla="*/ 61 w 149"/>
                <a:gd name="T43" fmla="*/ 12 h 138"/>
                <a:gd name="T44" fmla="*/ 60 w 149"/>
                <a:gd name="T45" fmla="*/ 19 h 138"/>
                <a:gd name="T46" fmla="*/ 7 w 149"/>
                <a:gd name="T47" fmla="*/ 17 h 138"/>
                <a:gd name="T48" fmla="*/ 40 w 149"/>
                <a:gd name="T49" fmla="*/ 17 h 138"/>
                <a:gd name="T50" fmla="*/ 60 w 149"/>
                <a:gd name="T51" fmla="*/ 20 h 138"/>
                <a:gd name="T52" fmla="*/ 31 w 149"/>
                <a:gd name="T53" fmla="*/ 20 h 138"/>
                <a:gd name="T54" fmla="*/ 49 w 149"/>
                <a:gd name="T55" fmla="*/ 24 h 138"/>
                <a:gd name="T56" fmla="*/ 87 w 149"/>
                <a:gd name="T57" fmla="*/ 12 h 138"/>
                <a:gd name="T58" fmla="*/ 77 w 149"/>
                <a:gd name="T59" fmla="*/ 14 h 138"/>
                <a:gd name="T60" fmla="*/ 124 w 149"/>
                <a:gd name="T61" fmla="*/ 97 h 138"/>
                <a:gd name="T62" fmla="*/ 101 w 149"/>
                <a:gd name="T63" fmla="*/ 4 h 138"/>
                <a:gd name="T64" fmla="*/ 89 w 149"/>
                <a:gd name="T65" fmla="*/ 14 h 138"/>
                <a:gd name="T66" fmla="*/ 133 w 149"/>
                <a:gd name="T67" fmla="*/ 12 h 138"/>
                <a:gd name="T68" fmla="*/ 131 w 149"/>
                <a:gd name="T69" fmla="*/ 55 h 138"/>
                <a:gd name="T70" fmla="*/ 140 w 149"/>
                <a:gd name="T71" fmla="*/ 24 h 138"/>
                <a:gd name="T72" fmla="*/ 123 w 149"/>
                <a:gd name="T73" fmla="*/ 89 h 138"/>
                <a:gd name="T74" fmla="*/ 135 w 149"/>
                <a:gd name="T75" fmla="*/ 137 h 138"/>
                <a:gd name="T76" fmla="*/ 141 w 149"/>
                <a:gd name="T77" fmla="*/ 116 h 138"/>
                <a:gd name="T78" fmla="*/ 147 w 149"/>
                <a:gd name="T79" fmla="*/ 98 h 138"/>
                <a:gd name="T80" fmla="*/ 131 w 149"/>
                <a:gd name="T81" fmla="*/ 99 h 138"/>
                <a:gd name="T82" fmla="*/ 146 w 149"/>
                <a:gd name="T83" fmla="*/ 94 h 138"/>
                <a:gd name="T84" fmla="*/ 88 w 149"/>
                <a:gd name="T85" fmla="*/ 12 h 138"/>
                <a:gd name="T86" fmla="*/ 95 w 149"/>
                <a:gd name="T87" fmla="*/ 9 h 138"/>
                <a:gd name="T88" fmla="*/ 40 w 149"/>
                <a:gd name="T89" fmla="*/ 19 h 138"/>
                <a:gd name="T90" fmla="*/ 56 w 149"/>
                <a:gd name="T91" fmla="*/ 21 h 138"/>
                <a:gd name="T92" fmla="*/ 141 w 149"/>
                <a:gd name="T93" fmla="*/ 28 h 138"/>
                <a:gd name="T94" fmla="*/ 131 w 149"/>
                <a:gd name="T95" fmla="*/ 66 h 138"/>
                <a:gd name="T96" fmla="*/ 141 w 149"/>
                <a:gd name="T97" fmla="*/ 97 h 138"/>
                <a:gd name="T98" fmla="*/ 143 w 149"/>
                <a:gd name="T99" fmla="*/ 100 h 138"/>
                <a:gd name="T100" fmla="*/ 130 w 149"/>
                <a:gd name="T101" fmla="*/ 108 h 138"/>
                <a:gd name="T102" fmla="*/ 131 w 149"/>
                <a:gd name="T103" fmla="*/ 10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9" h="138">
                  <a:moveTo>
                    <a:pt x="65" y="0"/>
                  </a:moveTo>
                  <a:cubicBezTo>
                    <a:pt x="66" y="0"/>
                    <a:pt x="68" y="1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7" y="4"/>
                  </a:cubicBezTo>
                  <a:cubicBezTo>
                    <a:pt x="65" y="4"/>
                    <a:pt x="63" y="4"/>
                    <a:pt x="62" y="6"/>
                  </a:cubicBezTo>
                  <a:cubicBezTo>
                    <a:pt x="62" y="7"/>
                    <a:pt x="61" y="8"/>
                    <a:pt x="62" y="10"/>
                  </a:cubicBezTo>
                  <a:cubicBezTo>
                    <a:pt x="63" y="9"/>
                    <a:pt x="63" y="8"/>
                    <a:pt x="64" y="7"/>
                  </a:cubicBezTo>
                  <a:cubicBezTo>
                    <a:pt x="66" y="6"/>
                    <a:pt x="67" y="5"/>
                    <a:pt x="68" y="5"/>
                  </a:cubicBezTo>
                  <a:cubicBezTo>
                    <a:pt x="69" y="5"/>
                    <a:pt x="70" y="5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8"/>
                    <a:pt x="69" y="8"/>
                    <a:pt x="69" y="9"/>
                  </a:cubicBezTo>
                  <a:cubicBezTo>
                    <a:pt x="68" y="11"/>
                    <a:pt x="67" y="12"/>
                    <a:pt x="67" y="16"/>
                  </a:cubicBezTo>
                  <a:cubicBezTo>
                    <a:pt x="70" y="16"/>
                    <a:pt x="71" y="15"/>
                    <a:pt x="72" y="14"/>
                  </a:cubicBezTo>
                  <a:cubicBezTo>
                    <a:pt x="74" y="11"/>
                    <a:pt x="71" y="5"/>
                    <a:pt x="70" y="3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1"/>
                    <a:pt x="72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1"/>
                    <a:pt x="77" y="3"/>
                    <a:pt x="78" y="5"/>
                  </a:cubicBezTo>
                  <a:cubicBezTo>
                    <a:pt x="79" y="7"/>
                    <a:pt x="79" y="9"/>
                    <a:pt x="79" y="11"/>
                  </a:cubicBezTo>
                  <a:cubicBezTo>
                    <a:pt x="88" y="5"/>
                    <a:pt x="99" y="2"/>
                    <a:pt x="110" y="2"/>
                  </a:cubicBezTo>
                  <a:cubicBezTo>
                    <a:pt x="131" y="2"/>
                    <a:pt x="145" y="14"/>
                    <a:pt x="147" y="33"/>
                  </a:cubicBezTo>
                  <a:cubicBezTo>
                    <a:pt x="148" y="45"/>
                    <a:pt x="142" y="55"/>
                    <a:pt x="137" y="65"/>
                  </a:cubicBezTo>
                  <a:cubicBezTo>
                    <a:pt x="131" y="75"/>
                    <a:pt x="125" y="85"/>
                    <a:pt x="126" y="97"/>
                  </a:cubicBezTo>
                  <a:cubicBezTo>
                    <a:pt x="127" y="97"/>
                    <a:pt x="130" y="96"/>
                    <a:pt x="132" y="95"/>
                  </a:cubicBezTo>
                  <a:cubicBezTo>
                    <a:pt x="135" y="93"/>
                    <a:pt x="138" y="91"/>
                    <a:pt x="142" y="91"/>
                  </a:cubicBezTo>
                  <a:cubicBezTo>
                    <a:pt x="144" y="91"/>
                    <a:pt x="145" y="92"/>
                    <a:pt x="147" y="93"/>
                  </a:cubicBezTo>
                  <a:cubicBezTo>
                    <a:pt x="147" y="93"/>
                    <a:pt x="147" y="93"/>
                    <a:pt x="147" y="93"/>
                  </a:cubicBezTo>
                  <a:cubicBezTo>
                    <a:pt x="149" y="96"/>
                    <a:pt x="149" y="101"/>
                    <a:pt x="149" y="106"/>
                  </a:cubicBezTo>
                  <a:cubicBezTo>
                    <a:pt x="148" y="109"/>
                    <a:pt x="148" y="112"/>
                    <a:pt x="149" y="114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6" y="117"/>
                    <a:pt x="143" y="118"/>
                    <a:pt x="141" y="118"/>
                  </a:cubicBezTo>
                  <a:cubicBezTo>
                    <a:pt x="137" y="118"/>
                    <a:pt x="134" y="116"/>
                    <a:pt x="130" y="114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26"/>
                    <a:pt x="130" y="136"/>
                    <a:pt x="141" y="136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39" y="138"/>
                    <a:pt x="138" y="138"/>
                    <a:pt x="137" y="138"/>
                  </a:cubicBezTo>
                  <a:cubicBezTo>
                    <a:pt x="123" y="138"/>
                    <a:pt x="123" y="125"/>
                    <a:pt x="123" y="112"/>
                  </a:cubicBezTo>
                  <a:cubicBezTo>
                    <a:pt x="123" y="108"/>
                    <a:pt x="123" y="105"/>
                    <a:pt x="123" y="102"/>
                  </a:cubicBezTo>
                  <a:cubicBezTo>
                    <a:pt x="123" y="99"/>
                    <a:pt x="122" y="96"/>
                    <a:pt x="122" y="9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2" y="93"/>
                    <a:pt x="122" y="93"/>
                    <a:pt x="122" y="93"/>
                  </a:cubicBezTo>
                  <a:cubicBezTo>
                    <a:pt x="121" y="92"/>
                    <a:pt x="121" y="91"/>
                    <a:pt x="121" y="90"/>
                  </a:cubicBezTo>
                  <a:cubicBezTo>
                    <a:pt x="120" y="84"/>
                    <a:pt x="118" y="78"/>
                    <a:pt x="120" y="70"/>
                  </a:cubicBezTo>
                  <a:cubicBezTo>
                    <a:pt x="122" y="64"/>
                    <a:pt x="125" y="57"/>
                    <a:pt x="129" y="51"/>
                  </a:cubicBezTo>
                  <a:cubicBezTo>
                    <a:pt x="136" y="39"/>
                    <a:pt x="143" y="27"/>
                    <a:pt x="132" y="13"/>
                  </a:cubicBezTo>
                  <a:cubicBezTo>
                    <a:pt x="126" y="11"/>
                    <a:pt x="121" y="10"/>
                    <a:pt x="115" y="10"/>
                  </a:cubicBezTo>
                  <a:cubicBezTo>
                    <a:pt x="104" y="10"/>
                    <a:pt x="93" y="14"/>
                    <a:pt x="83" y="18"/>
                  </a:cubicBezTo>
                  <a:cubicBezTo>
                    <a:pt x="72" y="22"/>
                    <a:pt x="61" y="26"/>
                    <a:pt x="49" y="26"/>
                  </a:cubicBezTo>
                  <a:cubicBezTo>
                    <a:pt x="48" y="26"/>
                    <a:pt x="47" y="26"/>
                    <a:pt x="45" y="26"/>
                  </a:cubicBezTo>
                  <a:cubicBezTo>
                    <a:pt x="40" y="25"/>
                    <a:pt x="35" y="23"/>
                    <a:pt x="30" y="22"/>
                  </a:cubicBezTo>
                  <a:cubicBezTo>
                    <a:pt x="25" y="19"/>
                    <a:pt x="19" y="17"/>
                    <a:pt x="13" y="17"/>
                  </a:cubicBezTo>
                  <a:cubicBezTo>
                    <a:pt x="9" y="17"/>
                    <a:pt x="4" y="19"/>
                    <a:pt x="1" y="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5"/>
                    <a:pt x="11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13"/>
                    <a:pt x="33" y="14"/>
                    <a:pt x="39" y="15"/>
                  </a:cubicBezTo>
                  <a:cubicBezTo>
                    <a:pt x="46" y="16"/>
                    <a:pt x="53" y="17"/>
                    <a:pt x="59" y="17"/>
                  </a:cubicBezTo>
                  <a:cubicBezTo>
                    <a:pt x="61" y="16"/>
                    <a:pt x="60" y="13"/>
                    <a:pt x="59" y="10"/>
                  </a:cubicBezTo>
                  <a:cubicBezTo>
                    <a:pt x="58" y="8"/>
                    <a:pt x="58" y="7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4"/>
                    <a:pt x="59" y="3"/>
                    <a:pt x="60" y="3"/>
                  </a:cubicBezTo>
                  <a:cubicBezTo>
                    <a:pt x="62" y="1"/>
                    <a:pt x="63" y="0"/>
                    <a:pt x="65" y="0"/>
                  </a:cubicBezTo>
                  <a:close/>
                  <a:moveTo>
                    <a:pt x="67" y="2"/>
                  </a:moveTo>
                  <a:cubicBezTo>
                    <a:pt x="65" y="1"/>
                    <a:pt x="63" y="2"/>
                    <a:pt x="61" y="4"/>
                  </a:cubicBezTo>
                  <a:cubicBezTo>
                    <a:pt x="60" y="4"/>
                    <a:pt x="60" y="5"/>
                    <a:pt x="59" y="5"/>
                  </a:cubicBezTo>
                  <a:cubicBezTo>
                    <a:pt x="59" y="7"/>
                    <a:pt x="60" y="8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8"/>
                    <a:pt x="60" y="7"/>
                    <a:pt x="61" y="5"/>
                  </a:cubicBezTo>
                  <a:cubicBezTo>
                    <a:pt x="62" y="3"/>
                    <a:pt x="65" y="3"/>
                    <a:pt x="66" y="2"/>
                  </a:cubicBezTo>
                  <a:cubicBezTo>
                    <a:pt x="66" y="2"/>
                    <a:pt x="67" y="2"/>
                    <a:pt x="67" y="2"/>
                  </a:cubicBezTo>
                  <a:close/>
                  <a:moveTo>
                    <a:pt x="77" y="14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8" y="11"/>
                    <a:pt x="78" y="8"/>
                    <a:pt x="77" y="6"/>
                  </a:cubicBezTo>
                  <a:cubicBezTo>
                    <a:pt x="75" y="3"/>
                    <a:pt x="73" y="1"/>
                    <a:pt x="72" y="2"/>
                  </a:cubicBezTo>
                  <a:cubicBezTo>
                    <a:pt x="73" y="5"/>
                    <a:pt x="76" y="11"/>
                    <a:pt x="73" y="15"/>
                  </a:cubicBezTo>
                  <a:cubicBezTo>
                    <a:pt x="72" y="16"/>
                    <a:pt x="70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2"/>
                    <a:pt x="66" y="10"/>
                    <a:pt x="68" y="8"/>
                  </a:cubicBezTo>
                  <a:cubicBezTo>
                    <a:pt x="68" y="8"/>
                    <a:pt x="68" y="7"/>
                    <a:pt x="69" y="7"/>
                  </a:cubicBezTo>
                  <a:cubicBezTo>
                    <a:pt x="69" y="6"/>
                    <a:pt x="68" y="6"/>
                    <a:pt x="68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4" y="10"/>
                    <a:pt x="63" y="11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7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3" y="18"/>
                    <a:pt x="46" y="17"/>
                    <a:pt x="39" y="16"/>
                  </a:cubicBezTo>
                  <a:cubicBezTo>
                    <a:pt x="32" y="15"/>
                    <a:pt x="26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5" y="14"/>
                    <a:pt x="11" y="15"/>
                    <a:pt x="7" y="17"/>
                  </a:cubicBezTo>
                  <a:cubicBezTo>
                    <a:pt x="9" y="16"/>
                    <a:pt x="11" y="16"/>
                    <a:pt x="13" y="16"/>
                  </a:cubicBezTo>
                  <a:cubicBezTo>
                    <a:pt x="18" y="16"/>
                    <a:pt x="24" y="18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7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5" y="17"/>
                    <a:pt x="49" y="18"/>
                    <a:pt x="54" y="19"/>
                  </a:cubicBezTo>
                  <a:cubicBezTo>
                    <a:pt x="55" y="19"/>
                    <a:pt x="57" y="20"/>
                    <a:pt x="58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3"/>
                    <a:pt x="53" y="24"/>
                    <a:pt x="50" y="24"/>
                  </a:cubicBezTo>
                  <a:cubicBezTo>
                    <a:pt x="47" y="24"/>
                    <a:pt x="43" y="23"/>
                    <a:pt x="40" y="22"/>
                  </a:cubicBezTo>
                  <a:cubicBezTo>
                    <a:pt x="37" y="21"/>
                    <a:pt x="34" y="20"/>
                    <a:pt x="31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1" y="20"/>
                    <a:pt x="31" y="20"/>
                  </a:cubicBezTo>
                  <a:cubicBezTo>
                    <a:pt x="36" y="22"/>
                    <a:pt x="41" y="24"/>
                    <a:pt x="46" y="24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61" y="24"/>
                    <a:pt x="72" y="20"/>
                    <a:pt x="82" y="16"/>
                  </a:cubicBezTo>
                  <a:cubicBezTo>
                    <a:pt x="84" y="16"/>
                    <a:pt x="86" y="15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7" y="13"/>
                    <a:pt x="87" y="12"/>
                    <a:pt x="87" y="12"/>
                  </a:cubicBezTo>
                  <a:cubicBezTo>
                    <a:pt x="88" y="10"/>
                    <a:pt x="91" y="9"/>
                    <a:pt x="94" y="7"/>
                  </a:cubicBezTo>
                  <a:cubicBezTo>
                    <a:pt x="97" y="7"/>
                    <a:pt x="99" y="6"/>
                    <a:pt x="100" y="5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92" y="6"/>
                    <a:pt x="84" y="9"/>
                    <a:pt x="77" y="14"/>
                  </a:cubicBezTo>
                  <a:close/>
                  <a:moveTo>
                    <a:pt x="126" y="98"/>
                  </a:moveTo>
                  <a:cubicBezTo>
                    <a:pt x="126" y="98"/>
                    <a:pt x="125" y="98"/>
                    <a:pt x="125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85"/>
                    <a:pt x="129" y="74"/>
                    <a:pt x="135" y="64"/>
                  </a:cubicBezTo>
                  <a:cubicBezTo>
                    <a:pt x="141" y="54"/>
                    <a:pt x="147" y="45"/>
                    <a:pt x="146" y="34"/>
                  </a:cubicBezTo>
                  <a:cubicBezTo>
                    <a:pt x="144" y="15"/>
                    <a:pt x="130" y="4"/>
                    <a:pt x="110" y="4"/>
                  </a:cubicBezTo>
                  <a:cubicBezTo>
                    <a:pt x="107" y="4"/>
                    <a:pt x="104" y="4"/>
                    <a:pt x="101" y="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6"/>
                    <a:pt x="102" y="6"/>
                    <a:pt x="102" y="7"/>
                  </a:cubicBezTo>
                  <a:cubicBezTo>
                    <a:pt x="101" y="9"/>
                    <a:pt x="99" y="10"/>
                    <a:pt x="96" y="11"/>
                  </a:cubicBezTo>
                  <a:cubicBezTo>
                    <a:pt x="93" y="11"/>
                    <a:pt x="90" y="12"/>
                    <a:pt x="89" y="14"/>
                  </a:cubicBezTo>
                  <a:cubicBezTo>
                    <a:pt x="97" y="11"/>
                    <a:pt x="106" y="8"/>
                    <a:pt x="115" y="8"/>
                  </a:cubicBezTo>
                  <a:cubicBezTo>
                    <a:pt x="121" y="8"/>
                    <a:pt x="127" y="9"/>
                    <a:pt x="132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45" y="27"/>
                    <a:pt x="137" y="40"/>
                    <a:pt x="130" y="52"/>
                  </a:cubicBezTo>
                  <a:cubicBezTo>
                    <a:pt x="126" y="58"/>
                    <a:pt x="123" y="64"/>
                    <a:pt x="122" y="71"/>
                  </a:cubicBezTo>
                  <a:cubicBezTo>
                    <a:pt x="120" y="76"/>
                    <a:pt x="121" y="80"/>
                    <a:pt x="121" y="84"/>
                  </a:cubicBezTo>
                  <a:cubicBezTo>
                    <a:pt x="122" y="72"/>
                    <a:pt x="126" y="63"/>
                    <a:pt x="131" y="55"/>
                  </a:cubicBezTo>
                  <a:cubicBezTo>
                    <a:pt x="135" y="47"/>
                    <a:pt x="139" y="39"/>
                    <a:pt x="140" y="28"/>
                  </a:cubicBezTo>
                  <a:cubicBezTo>
                    <a:pt x="139" y="27"/>
                    <a:pt x="138" y="25"/>
                    <a:pt x="139" y="24"/>
                  </a:cubicBezTo>
                  <a:cubicBezTo>
                    <a:pt x="139" y="24"/>
                    <a:pt x="139" y="24"/>
                    <a:pt x="140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1" y="24"/>
                    <a:pt x="142" y="24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5" y="43"/>
                    <a:pt x="139" y="55"/>
                    <a:pt x="133" y="66"/>
                  </a:cubicBezTo>
                  <a:cubicBezTo>
                    <a:pt x="129" y="73"/>
                    <a:pt x="125" y="81"/>
                    <a:pt x="123" y="89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3" y="94"/>
                    <a:pt x="124" y="97"/>
                    <a:pt x="124" y="102"/>
                  </a:cubicBezTo>
                  <a:cubicBezTo>
                    <a:pt x="125" y="105"/>
                    <a:pt x="125" y="108"/>
                    <a:pt x="125" y="112"/>
                  </a:cubicBezTo>
                  <a:cubicBezTo>
                    <a:pt x="125" y="124"/>
                    <a:pt x="125" y="135"/>
                    <a:pt x="135" y="137"/>
                  </a:cubicBezTo>
                  <a:cubicBezTo>
                    <a:pt x="129" y="133"/>
                    <a:pt x="129" y="124"/>
                    <a:pt x="129" y="115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3" y="115"/>
                    <a:pt x="137" y="116"/>
                    <a:pt x="141" y="116"/>
                  </a:cubicBezTo>
                  <a:cubicBezTo>
                    <a:pt x="143" y="116"/>
                    <a:pt x="145" y="115"/>
                    <a:pt x="147" y="114"/>
                  </a:cubicBezTo>
                  <a:cubicBezTo>
                    <a:pt x="147" y="112"/>
                    <a:pt x="147" y="109"/>
                    <a:pt x="147" y="106"/>
                  </a:cubicBezTo>
                  <a:cubicBezTo>
                    <a:pt x="147" y="103"/>
                    <a:pt x="147" y="100"/>
                    <a:pt x="147" y="98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6" y="99"/>
                    <a:pt x="145" y="99"/>
                    <a:pt x="144" y="99"/>
                  </a:cubicBezTo>
                  <a:cubicBezTo>
                    <a:pt x="143" y="99"/>
                    <a:pt x="142" y="99"/>
                    <a:pt x="141" y="99"/>
                  </a:cubicBezTo>
                  <a:cubicBezTo>
                    <a:pt x="138" y="98"/>
                    <a:pt x="136" y="97"/>
                    <a:pt x="134" y="98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7" y="93"/>
                    <a:pt x="142" y="93"/>
                    <a:pt x="147" y="97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96"/>
                    <a:pt x="146" y="95"/>
                    <a:pt x="146" y="94"/>
                  </a:cubicBezTo>
                  <a:cubicBezTo>
                    <a:pt x="145" y="93"/>
                    <a:pt x="143" y="93"/>
                    <a:pt x="142" y="93"/>
                  </a:cubicBezTo>
                  <a:cubicBezTo>
                    <a:pt x="139" y="93"/>
                    <a:pt x="136" y="94"/>
                    <a:pt x="133" y="96"/>
                  </a:cubicBezTo>
                  <a:cubicBezTo>
                    <a:pt x="130" y="97"/>
                    <a:pt x="128" y="98"/>
                    <a:pt x="126" y="98"/>
                  </a:cubicBezTo>
                  <a:close/>
                  <a:moveTo>
                    <a:pt x="88" y="12"/>
                  </a:moveTo>
                  <a:cubicBezTo>
                    <a:pt x="90" y="11"/>
                    <a:pt x="93" y="10"/>
                    <a:pt x="95" y="9"/>
                  </a:cubicBezTo>
                  <a:cubicBezTo>
                    <a:pt x="98" y="8"/>
                    <a:pt x="100" y="8"/>
                    <a:pt x="101" y="7"/>
                  </a:cubicBezTo>
                  <a:cubicBezTo>
                    <a:pt x="101" y="7"/>
                    <a:pt x="101" y="6"/>
                    <a:pt x="101" y="6"/>
                  </a:cubicBezTo>
                  <a:cubicBezTo>
                    <a:pt x="99" y="7"/>
                    <a:pt x="97" y="8"/>
                    <a:pt x="95" y="9"/>
                  </a:cubicBezTo>
                  <a:cubicBezTo>
                    <a:pt x="92" y="10"/>
                    <a:pt x="89" y="11"/>
                    <a:pt x="88" y="12"/>
                  </a:cubicBezTo>
                  <a:close/>
                  <a:moveTo>
                    <a:pt x="56" y="21"/>
                  </a:moveTo>
                  <a:cubicBezTo>
                    <a:pt x="55" y="21"/>
                    <a:pt x="54" y="21"/>
                    <a:pt x="53" y="20"/>
                  </a:cubicBezTo>
                  <a:cubicBezTo>
                    <a:pt x="49" y="19"/>
                    <a:pt x="45" y="19"/>
                    <a:pt x="40" y="19"/>
                  </a:cubicBezTo>
                  <a:cubicBezTo>
                    <a:pt x="39" y="19"/>
                    <a:pt x="37" y="19"/>
                    <a:pt x="35" y="19"/>
                  </a:cubicBezTo>
                  <a:cubicBezTo>
                    <a:pt x="37" y="20"/>
                    <a:pt x="38" y="20"/>
                    <a:pt x="40" y="20"/>
                  </a:cubicBezTo>
                  <a:cubicBezTo>
                    <a:pt x="44" y="21"/>
                    <a:pt x="47" y="22"/>
                    <a:pt x="50" y="22"/>
                  </a:cubicBezTo>
                  <a:cubicBezTo>
                    <a:pt x="52" y="22"/>
                    <a:pt x="54" y="22"/>
                    <a:pt x="56" y="21"/>
                  </a:cubicBezTo>
                  <a:close/>
                  <a:moveTo>
                    <a:pt x="141" y="27"/>
                  </a:moveTo>
                  <a:cubicBezTo>
                    <a:pt x="141" y="26"/>
                    <a:pt x="141" y="26"/>
                    <a:pt x="140" y="25"/>
                  </a:cubicBezTo>
                  <a:cubicBezTo>
                    <a:pt x="141" y="26"/>
                    <a:pt x="141" y="27"/>
                    <a:pt x="141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40"/>
                    <a:pt x="136" y="48"/>
                    <a:pt x="132" y="56"/>
                  </a:cubicBezTo>
                  <a:cubicBezTo>
                    <a:pt x="128" y="64"/>
                    <a:pt x="123" y="72"/>
                    <a:pt x="123" y="84"/>
                  </a:cubicBezTo>
                  <a:cubicBezTo>
                    <a:pt x="125" y="77"/>
                    <a:pt x="128" y="71"/>
                    <a:pt x="131" y="66"/>
                  </a:cubicBezTo>
                  <a:cubicBezTo>
                    <a:pt x="138" y="54"/>
                    <a:pt x="144" y="43"/>
                    <a:pt x="141" y="27"/>
                  </a:cubicBezTo>
                  <a:close/>
                  <a:moveTo>
                    <a:pt x="145" y="98"/>
                  </a:moveTo>
                  <a:cubicBezTo>
                    <a:pt x="142" y="95"/>
                    <a:pt x="139" y="95"/>
                    <a:pt x="136" y="96"/>
                  </a:cubicBezTo>
                  <a:cubicBezTo>
                    <a:pt x="138" y="96"/>
                    <a:pt x="140" y="97"/>
                    <a:pt x="141" y="97"/>
                  </a:cubicBezTo>
                  <a:cubicBezTo>
                    <a:pt x="143" y="98"/>
                    <a:pt x="144" y="98"/>
                    <a:pt x="145" y="98"/>
                  </a:cubicBezTo>
                  <a:close/>
                  <a:moveTo>
                    <a:pt x="132" y="100"/>
                  </a:move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6" y="102"/>
                    <a:pt x="146" y="108"/>
                    <a:pt x="146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15"/>
                    <a:pt x="132" y="112"/>
                    <a:pt x="130" y="108"/>
                  </a:cubicBezTo>
                  <a:cubicBezTo>
                    <a:pt x="129" y="105"/>
                    <a:pt x="129" y="102"/>
                    <a:pt x="132" y="100"/>
                  </a:cubicBezTo>
                  <a:close/>
                  <a:moveTo>
                    <a:pt x="142" y="101"/>
                  </a:moveTo>
                  <a:cubicBezTo>
                    <a:pt x="133" y="101"/>
                    <a:pt x="133" y="101"/>
                    <a:pt x="133" y="101"/>
                  </a:cubicBezTo>
                  <a:cubicBezTo>
                    <a:pt x="131" y="103"/>
                    <a:pt x="130" y="105"/>
                    <a:pt x="131" y="107"/>
                  </a:cubicBezTo>
                  <a:cubicBezTo>
                    <a:pt x="133" y="111"/>
                    <a:pt x="138" y="113"/>
                    <a:pt x="144" y="112"/>
                  </a:cubicBezTo>
                  <a:cubicBezTo>
                    <a:pt x="145" y="106"/>
                    <a:pt x="144" y="103"/>
                    <a:pt x="142" y="10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l-PL" dirty="0"/>
            </a:p>
          </p:txBody>
        </p:sp>
        <p:sp>
          <p:nvSpPr>
            <p:cNvPr id="50" name="Dowolny kształt 51"/>
            <p:cNvSpPr>
              <a:spLocks noEditPoints="1"/>
            </p:cNvSpPr>
            <p:nvPr/>
          </p:nvSpPr>
          <p:spPr bwMode="auto">
            <a:xfrm>
              <a:off x="4205288" y="5753100"/>
              <a:ext cx="303213" cy="344488"/>
            </a:xfrm>
            <a:custGeom>
              <a:avLst/>
              <a:gdLst>
                <a:gd name="T0" fmla="*/ 47 w 135"/>
                <a:gd name="T1" fmla="*/ 133 h 153"/>
                <a:gd name="T2" fmla="*/ 91 w 135"/>
                <a:gd name="T3" fmla="*/ 114 h 153"/>
                <a:gd name="T4" fmla="*/ 47 w 135"/>
                <a:gd name="T5" fmla="*/ 138 h 153"/>
                <a:gd name="T6" fmla="*/ 0 w 135"/>
                <a:gd name="T7" fmla="*/ 124 h 153"/>
                <a:gd name="T8" fmla="*/ 4 w 135"/>
                <a:gd name="T9" fmla="*/ 133 h 153"/>
                <a:gd name="T10" fmla="*/ 97 w 135"/>
                <a:gd name="T11" fmla="*/ 109 h 153"/>
                <a:gd name="T12" fmla="*/ 100 w 135"/>
                <a:gd name="T13" fmla="*/ 94 h 153"/>
                <a:gd name="T14" fmla="*/ 125 w 135"/>
                <a:gd name="T15" fmla="*/ 22 h 153"/>
                <a:gd name="T16" fmla="*/ 101 w 135"/>
                <a:gd name="T17" fmla="*/ 15 h 153"/>
                <a:gd name="T18" fmla="*/ 114 w 135"/>
                <a:gd name="T19" fmla="*/ 5 h 153"/>
                <a:gd name="T20" fmla="*/ 132 w 135"/>
                <a:gd name="T21" fmla="*/ 30 h 153"/>
                <a:gd name="T22" fmla="*/ 107 w 135"/>
                <a:gd name="T23" fmla="*/ 106 h 153"/>
                <a:gd name="T24" fmla="*/ 100 w 135"/>
                <a:gd name="T25" fmla="*/ 137 h 153"/>
                <a:gd name="T26" fmla="*/ 95 w 135"/>
                <a:gd name="T27" fmla="*/ 113 h 153"/>
                <a:gd name="T28" fmla="*/ 47 w 135"/>
                <a:gd name="T29" fmla="*/ 133 h 153"/>
                <a:gd name="T30" fmla="*/ 102 w 135"/>
                <a:gd name="T31" fmla="*/ 107 h 153"/>
                <a:gd name="T32" fmla="*/ 128 w 135"/>
                <a:gd name="T33" fmla="*/ 36 h 153"/>
                <a:gd name="T34" fmla="*/ 102 w 135"/>
                <a:gd name="T35" fmla="*/ 107 h 153"/>
                <a:gd name="T36" fmla="*/ 114 w 135"/>
                <a:gd name="T37" fmla="*/ 110 h 153"/>
                <a:gd name="T38" fmla="*/ 118 w 135"/>
                <a:gd name="T39" fmla="*/ 128 h 153"/>
                <a:gd name="T40" fmla="*/ 114 w 135"/>
                <a:gd name="T41" fmla="*/ 110 h 153"/>
                <a:gd name="T42" fmla="*/ 104 w 135"/>
                <a:gd name="T43" fmla="*/ 110 h 153"/>
                <a:gd name="T44" fmla="*/ 102 w 135"/>
                <a:gd name="T45" fmla="*/ 131 h 153"/>
                <a:gd name="T46" fmla="*/ 115 w 135"/>
                <a:gd name="T47" fmla="*/ 133 h 153"/>
                <a:gd name="T48" fmla="*/ 104 w 135"/>
                <a:gd name="T49" fmla="*/ 11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5" h="153">
                  <a:moveTo>
                    <a:pt x="47" y="133"/>
                  </a:moveTo>
                  <a:cubicBezTo>
                    <a:pt x="62" y="133"/>
                    <a:pt x="76" y="119"/>
                    <a:pt x="91" y="114"/>
                  </a:cubicBezTo>
                  <a:cubicBezTo>
                    <a:pt x="82" y="120"/>
                    <a:pt x="63" y="134"/>
                    <a:pt x="47" y="138"/>
                  </a:cubicBezTo>
                  <a:cubicBezTo>
                    <a:pt x="28" y="143"/>
                    <a:pt x="0" y="144"/>
                    <a:pt x="0" y="124"/>
                  </a:cubicBezTo>
                  <a:cubicBezTo>
                    <a:pt x="6" y="123"/>
                    <a:pt x="1" y="132"/>
                    <a:pt x="4" y="133"/>
                  </a:cubicBezTo>
                  <a:cubicBezTo>
                    <a:pt x="38" y="148"/>
                    <a:pt x="65" y="113"/>
                    <a:pt x="97" y="109"/>
                  </a:cubicBezTo>
                  <a:cubicBezTo>
                    <a:pt x="98" y="104"/>
                    <a:pt x="100" y="100"/>
                    <a:pt x="100" y="94"/>
                  </a:cubicBezTo>
                  <a:cubicBezTo>
                    <a:pt x="109" y="85"/>
                    <a:pt x="131" y="46"/>
                    <a:pt x="125" y="22"/>
                  </a:cubicBezTo>
                  <a:cubicBezTo>
                    <a:pt x="123" y="12"/>
                    <a:pt x="109" y="0"/>
                    <a:pt x="101" y="15"/>
                  </a:cubicBezTo>
                  <a:cubicBezTo>
                    <a:pt x="97" y="9"/>
                    <a:pt x="107" y="4"/>
                    <a:pt x="114" y="5"/>
                  </a:cubicBezTo>
                  <a:cubicBezTo>
                    <a:pt x="125" y="6"/>
                    <a:pt x="131" y="18"/>
                    <a:pt x="132" y="30"/>
                  </a:cubicBezTo>
                  <a:cubicBezTo>
                    <a:pt x="135" y="56"/>
                    <a:pt x="111" y="90"/>
                    <a:pt x="107" y="106"/>
                  </a:cubicBezTo>
                  <a:cubicBezTo>
                    <a:pt x="133" y="105"/>
                    <a:pt x="126" y="153"/>
                    <a:pt x="100" y="137"/>
                  </a:cubicBezTo>
                  <a:cubicBezTo>
                    <a:pt x="97" y="130"/>
                    <a:pt x="98" y="120"/>
                    <a:pt x="95" y="113"/>
                  </a:cubicBezTo>
                  <a:cubicBezTo>
                    <a:pt x="78" y="113"/>
                    <a:pt x="63" y="127"/>
                    <a:pt x="47" y="133"/>
                  </a:cubicBezTo>
                  <a:close/>
                  <a:moveTo>
                    <a:pt x="102" y="107"/>
                  </a:moveTo>
                  <a:cubicBezTo>
                    <a:pt x="112" y="84"/>
                    <a:pt x="130" y="63"/>
                    <a:pt x="128" y="36"/>
                  </a:cubicBezTo>
                  <a:cubicBezTo>
                    <a:pt x="126" y="65"/>
                    <a:pt x="105" y="83"/>
                    <a:pt x="102" y="107"/>
                  </a:cubicBezTo>
                  <a:close/>
                  <a:moveTo>
                    <a:pt x="114" y="110"/>
                  </a:moveTo>
                  <a:cubicBezTo>
                    <a:pt x="117" y="118"/>
                    <a:pt x="121" y="121"/>
                    <a:pt x="118" y="128"/>
                  </a:cubicBezTo>
                  <a:cubicBezTo>
                    <a:pt x="128" y="125"/>
                    <a:pt x="119" y="112"/>
                    <a:pt x="114" y="110"/>
                  </a:cubicBezTo>
                  <a:close/>
                  <a:moveTo>
                    <a:pt x="104" y="110"/>
                  </a:moveTo>
                  <a:cubicBezTo>
                    <a:pt x="100" y="114"/>
                    <a:pt x="100" y="125"/>
                    <a:pt x="102" y="131"/>
                  </a:cubicBezTo>
                  <a:cubicBezTo>
                    <a:pt x="108" y="132"/>
                    <a:pt x="110" y="135"/>
                    <a:pt x="115" y="133"/>
                  </a:cubicBezTo>
                  <a:cubicBezTo>
                    <a:pt x="120" y="121"/>
                    <a:pt x="114" y="111"/>
                    <a:pt x="104" y="1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l-PL" dirty="0"/>
            </a:p>
          </p:txBody>
        </p:sp>
        <p:sp>
          <p:nvSpPr>
            <p:cNvPr id="51" name="Dowolny kształt 52"/>
            <p:cNvSpPr>
              <a:spLocks noEditPoints="1"/>
            </p:cNvSpPr>
            <p:nvPr/>
          </p:nvSpPr>
          <p:spPr bwMode="auto">
            <a:xfrm>
              <a:off x="4202113" y="5762625"/>
              <a:ext cx="306388" cy="311150"/>
            </a:xfrm>
            <a:custGeom>
              <a:avLst/>
              <a:gdLst>
                <a:gd name="T0" fmla="*/ 0 w 136"/>
                <a:gd name="T1" fmla="*/ 120 h 138"/>
                <a:gd name="T2" fmla="*/ 4 w 136"/>
                <a:gd name="T3" fmla="*/ 120 h 138"/>
                <a:gd name="T4" fmla="*/ 23 w 136"/>
                <a:gd name="T5" fmla="*/ 132 h 138"/>
                <a:gd name="T6" fmla="*/ 97 w 136"/>
                <a:gd name="T7" fmla="*/ 104 h 138"/>
                <a:gd name="T8" fmla="*/ 100 w 136"/>
                <a:gd name="T9" fmla="*/ 90 h 138"/>
                <a:gd name="T10" fmla="*/ 103 w 136"/>
                <a:gd name="T11" fmla="*/ 11 h 138"/>
                <a:gd name="T12" fmla="*/ 101 w 136"/>
                <a:gd name="T13" fmla="*/ 6 h 138"/>
                <a:gd name="T14" fmla="*/ 134 w 136"/>
                <a:gd name="T15" fmla="*/ 26 h 138"/>
                <a:gd name="T16" fmla="*/ 125 w 136"/>
                <a:gd name="T17" fmla="*/ 119 h 138"/>
                <a:gd name="T18" fmla="*/ 100 w 136"/>
                <a:gd name="T19" fmla="*/ 133 h 138"/>
                <a:gd name="T20" fmla="*/ 96 w 136"/>
                <a:gd name="T21" fmla="*/ 110 h 138"/>
                <a:gd name="T22" fmla="*/ 87 w 136"/>
                <a:gd name="T23" fmla="*/ 115 h 138"/>
                <a:gd name="T24" fmla="*/ 5 w 136"/>
                <a:gd name="T25" fmla="*/ 129 h 138"/>
                <a:gd name="T26" fmla="*/ 48 w 136"/>
                <a:gd name="T27" fmla="*/ 134 h 138"/>
                <a:gd name="T28" fmla="*/ 48 w 136"/>
                <a:gd name="T29" fmla="*/ 129 h 138"/>
                <a:gd name="T30" fmla="*/ 65 w 136"/>
                <a:gd name="T31" fmla="*/ 120 h 138"/>
                <a:gd name="T32" fmla="*/ 97 w 136"/>
                <a:gd name="T33" fmla="*/ 108 h 138"/>
                <a:gd name="T34" fmla="*/ 97 w 136"/>
                <a:gd name="T35" fmla="*/ 109 h 138"/>
                <a:gd name="T36" fmla="*/ 111 w 136"/>
                <a:gd name="T37" fmla="*/ 135 h 138"/>
                <a:gd name="T38" fmla="*/ 118 w 136"/>
                <a:gd name="T39" fmla="*/ 125 h 138"/>
                <a:gd name="T40" fmla="*/ 117 w 136"/>
                <a:gd name="T41" fmla="*/ 129 h 138"/>
                <a:gd name="T42" fmla="*/ 108 w 136"/>
                <a:gd name="T43" fmla="*/ 129 h 138"/>
                <a:gd name="T44" fmla="*/ 103 w 136"/>
                <a:gd name="T45" fmla="*/ 128 h 138"/>
                <a:gd name="T46" fmla="*/ 105 w 136"/>
                <a:gd name="T47" fmla="*/ 105 h 138"/>
                <a:gd name="T48" fmla="*/ 118 w 136"/>
                <a:gd name="T49" fmla="*/ 124 h 138"/>
                <a:gd name="T50" fmla="*/ 114 w 136"/>
                <a:gd name="T51" fmla="*/ 105 h 138"/>
                <a:gd name="T52" fmla="*/ 108 w 136"/>
                <a:gd name="T53" fmla="*/ 102 h 138"/>
                <a:gd name="T54" fmla="*/ 115 w 136"/>
                <a:gd name="T55" fmla="*/ 82 h 138"/>
                <a:gd name="T56" fmla="*/ 102 w 136"/>
                <a:gd name="T57" fmla="*/ 7 h 138"/>
                <a:gd name="T58" fmla="*/ 127 w 136"/>
                <a:gd name="T59" fmla="*/ 18 h 138"/>
                <a:gd name="T60" fmla="*/ 98 w 136"/>
                <a:gd name="T61" fmla="*/ 105 h 138"/>
                <a:gd name="T62" fmla="*/ 23 w 136"/>
                <a:gd name="T63" fmla="*/ 133 h 138"/>
                <a:gd name="T64" fmla="*/ 104 w 136"/>
                <a:gd name="T65" fmla="*/ 127 h 138"/>
                <a:gd name="T66" fmla="*/ 115 w 136"/>
                <a:gd name="T67" fmla="*/ 113 h 138"/>
                <a:gd name="T68" fmla="*/ 89 w 136"/>
                <a:gd name="T69" fmla="*/ 110 h 138"/>
                <a:gd name="T70" fmla="*/ 74 w 136"/>
                <a:gd name="T71" fmla="*/ 118 h 138"/>
                <a:gd name="T72" fmla="*/ 4 w 136"/>
                <a:gd name="T73" fmla="*/ 127 h 138"/>
                <a:gd name="T74" fmla="*/ 2 w 136"/>
                <a:gd name="T75" fmla="*/ 121 h 138"/>
                <a:gd name="T76" fmla="*/ 120 w 136"/>
                <a:gd name="T77" fmla="*/ 123 h 138"/>
                <a:gd name="T78" fmla="*/ 102 w 136"/>
                <a:gd name="T79" fmla="*/ 108 h 138"/>
                <a:gd name="T80" fmla="*/ 128 w 136"/>
                <a:gd name="T81" fmla="*/ 32 h 138"/>
                <a:gd name="T82" fmla="*/ 104 w 136"/>
                <a:gd name="T83" fmla="*/ 103 h 138"/>
                <a:gd name="T84" fmla="*/ 116 w 136"/>
                <a:gd name="T85" fmla="*/ 72 h 138"/>
                <a:gd name="T86" fmla="*/ 128 w 136"/>
                <a:gd name="T87" fmla="*/ 4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6" h="138">
                  <a:moveTo>
                    <a:pt x="26" y="138"/>
                  </a:moveTo>
                  <a:cubicBezTo>
                    <a:pt x="16" y="138"/>
                    <a:pt x="9" y="136"/>
                    <a:pt x="5" y="131"/>
                  </a:cubicBezTo>
                  <a:cubicBezTo>
                    <a:pt x="2" y="129"/>
                    <a:pt x="0" y="125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19"/>
                    <a:pt x="3" y="119"/>
                    <a:pt x="4" y="120"/>
                  </a:cubicBezTo>
                  <a:cubicBezTo>
                    <a:pt x="5" y="121"/>
                    <a:pt x="5" y="123"/>
                    <a:pt x="5" y="124"/>
                  </a:cubicBezTo>
                  <a:cubicBezTo>
                    <a:pt x="5" y="126"/>
                    <a:pt x="5" y="128"/>
                    <a:pt x="6" y="128"/>
                  </a:cubicBezTo>
                  <a:cubicBezTo>
                    <a:pt x="11" y="131"/>
                    <a:pt x="17" y="132"/>
                    <a:pt x="23" y="132"/>
                  </a:cubicBezTo>
                  <a:cubicBezTo>
                    <a:pt x="37" y="132"/>
                    <a:pt x="49" y="125"/>
                    <a:pt x="63" y="118"/>
                  </a:cubicBezTo>
                  <a:cubicBezTo>
                    <a:pt x="74" y="112"/>
                    <a:pt x="85" y="106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9" y="100"/>
                    <a:pt x="100" y="96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9" y="81"/>
                    <a:pt x="132" y="42"/>
                    <a:pt x="125" y="18"/>
                  </a:cubicBezTo>
                  <a:cubicBezTo>
                    <a:pt x="124" y="12"/>
                    <a:pt x="117" y="4"/>
                    <a:pt x="111" y="4"/>
                  </a:cubicBezTo>
                  <a:cubicBezTo>
                    <a:pt x="108" y="4"/>
                    <a:pt x="105" y="7"/>
                    <a:pt x="103" y="11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0" y="9"/>
                    <a:pt x="100" y="8"/>
                    <a:pt x="101" y="6"/>
                  </a:cubicBezTo>
                  <a:cubicBezTo>
                    <a:pt x="103" y="2"/>
                    <a:pt x="109" y="0"/>
                    <a:pt x="114" y="0"/>
                  </a:cubicBezTo>
                  <a:cubicBezTo>
                    <a:pt x="114" y="0"/>
                    <a:pt x="114" y="0"/>
                    <a:pt x="115" y="0"/>
                  </a:cubicBezTo>
                  <a:cubicBezTo>
                    <a:pt x="127" y="1"/>
                    <a:pt x="133" y="14"/>
                    <a:pt x="134" y="26"/>
                  </a:cubicBezTo>
                  <a:cubicBezTo>
                    <a:pt x="136" y="44"/>
                    <a:pt x="125" y="66"/>
                    <a:pt x="117" y="83"/>
                  </a:cubicBezTo>
                  <a:cubicBezTo>
                    <a:pt x="113" y="90"/>
                    <a:pt x="110" y="96"/>
                    <a:pt x="109" y="101"/>
                  </a:cubicBezTo>
                  <a:cubicBezTo>
                    <a:pt x="120" y="101"/>
                    <a:pt x="125" y="110"/>
                    <a:pt x="125" y="119"/>
                  </a:cubicBezTo>
                  <a:cubicBezTo>
                    <a:pt x="125" y="128"/>
                    <a:pt x="120" y="137"/>
                    <a:pt x="111" y="137"/>
                  </a:cubicBezTo>
                  <a:cubicBezTo>
                    <a:pt x="107" y="137"/>
                    <a:pt x="104" y="136"/>
                    <a:pt x="100" y="134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8" y="130"/>
                    <a:pt x="98" y="125"/>
                    <a:pt x="97" y="120"/>
                  </a:cubicBezTo>
                  <a:cubicBezTo>
                    <a:pt x="97" y="116"/>
                    <a:pt x="97" y="113"/>
                    <a:pt x="96" y="110"/>
                  </a:cubicBezTo>
                  <a:cubicBezTo>
                    <a:pt x="95" y="110"/>
                    <a:pt x="95" y="110"/>
                    <a:pt x="94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1" y="112"/>
                    <a:pt x="89" y="113"/>
                    <a:pt x="87" y="115"/>
                  </a:cubicBezTo>
                  <a:cubicBezTo>
                    <a:pt x="77" y="121"/>
                    <a:pt x="61" y="132"/>
                    <a:pt x="48" y="135"/>
                  </a:cubicBezTo>
                  <a:cubicBezTo>
                    <a:pt x="41" y="137"/>
                    <a:pt x="33" y="138"/>
                    <a:pt x="26" y="138"/>
                  </a:cubicBezTo>
                  <a:close/>
                  <a:moveTo>
                    <a:pt x="5" y="129"/>
                  </a:moveTo>
                  <a:cubicBezTo>
                    <a:pt x="5" y="130"/>
                    <a:pt x="5" y="130"/>
                    <a:pt x="6" y="130"/>
                  </a:cubicBezTo>
                  <a:cubicBezTo>
                    <a:pt x="10" y="134"/>
                    <a:pt x="17" y="137"/>
                    <a:pt x="26" y="137"/>
                  </a:cubicBezTo>
                  <a:cubicBezTo>
                    <a:pt x="33" y="137"/>
                    <a:pt x="41" y="135"/>
                    <a:pt x="48" y="134"/>
                  </a:cubicBezTo>
                  <a:cubicBezTo>
                    <a:pt x="61" y="130"/>
                    <a:pt x="76" y="120"/>
                    <a:pt x="86" y="114"/>
                  </a:cubicBezTo>
                  <a:cubicBezTo>
                    <a:pt x="82" y="115"/>
                    <a:pt x="78" y="117"/>
                    <a:pt x="75" y="119"/>
                  </a:cubicBezTo>
                  <a:cubicBezTo>
                    <a:pt x="66" y="124"/>
                    <a:pt x="57" y="129"/>
                    <a:pt x="48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4" y="126"/>
                    <a:pt x="59" y="123"/>
                    <a:pt x="65" y="120"/>
                  </a:cubicBezTo>
                  <a:cubicBezTo>
                    <a:pt x="75" y="114"/>
                    <a:pt x="85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8" y="112"/>
                    <a:pt x="99" y="116"/>
                    <a:pt x="99" y="120"/>
                  </a:cubicBezTo>
                  <a:cubicBezTo>
                    <a:pt x="99" y="124"/>
                    <a:pt x="100" y="129"/>
                    <a:pt x="101" y="132"/>
                  </a:cubicBezTo>
                  <a:cubicBezTo>
                    <a:pt x="104" y="134"/>
                    <a:pt x="108" y="135"/>
                    <a:pt x="111" y="135"/>
                  </a:cubicBezTo>
                  <a:cubicBezTo>
                    <a:pt x="118" y="135"/>
                    <a:pt x="122" y="129"/>
                    <a:pt x="123" y="123"/>
                  </a:cubicBezTo>
                  <a:cubicBezTo>
                    <a:pt x="122" y="124"/>
                    <a:pt x="121" y="125"/>
                    <a:pt x="119" y="125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7"/>
                    <a:pt x="117" y="128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5" y="130"/>
                    <a:pt x="114" y="130"/>
                    <a:pt x="113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1" y="130"/>
                    <a:pt x="109" y="130"/>
                    <a:pt x="108" y="129"/>
                  </a:cubicBezTo>
                  <a:cubicBezTo>
                    <a:pt x="106" y="129"/>
                    <a:pt x="105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0" y="122"/>
                    <a:pt x="100" y="110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10" y="106"/>
                    <a:pt x="114" y="108"/>
                    <a:pt x="116" y="112"/>
                  </a:cubicBezTo>
                  <a:cubicBezTo>
                    <a:pt x="118" y="116"/>
                    <a:pt x="119" y="120"/>
                    <a:pt x="118" y="124"/>
                  </a:cubicBezTo>
                  <a:cubicBezTo>
                    <a:pt x="118" y="124"/>
                    <a:pt x="118" y="124"/>
                    <a:pt x="118" y="124"/>
                  </a:cubicBezTo>
                  <a:cubicBezTo>
                    <a:pt x="121" y="119"/>
                    <a:pt x="119" y="116"/>
                    <a:pt x="117" y="112"/>
                  </a:cubicBezTo>
                  <a:cubicBezTo>
                    <a:pt x="116" y="110"/>
                    <a:pt x="115" y="109"/>
                    <a:pt x="114" y="106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7" y="106"/>
                    <a:pt x="121" y="109"/>
                    <a:pt x="123" y="113"/>
                  </a:cubicBezTo>
                  <a:cubicBezTo>
                    <a:pt x="121" y="107"/>
                    <a:pt x="116" y="102"/>
                    <a:pt x="108" y="10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8" y="97"/>
                    <a:pt x="112" y="90"/>
                    <a:pt x="115" y="82"/>
                  </a:cubicBezTo>
                  <a:cubicBezTo>
                    <a:pt x="124" y="65"/>
                    <a:pt x="134" y="44"/>
                    <a:pt x="133" y="26"/>
                  </a:cubicBezTo>
                  <a:cubicBezTo>
                    <a:pt x="131" y="15"/>
                    <a:pt x="126" y="3"/>
                    <a:pt x="115" y="2"/>
                  </a:cubicBezTo>
                  <a:cubicBezTo>
                    <a:pt x="110" y="1"/>
                    <a:pt x="104" y="4"/>
                    <a:pt x="102" y="7"/>
                  </a:cubicBezTo>
                  <a:cubicBezTo>
                    <a:pt x="102" y="7"/>
                    <a:pt x="102" y="8"/>
                    <a:pt x="102" y="9"/>
                  </a:cubicBezTo>
                  <a:cubicBezTo>
                    <a:pt x="105" y="4"/>
                    <a:pt x="109" y="3"/>
                    <a:pt x="111" y="3"/>
                  </a:cubicBezTo>
                  <a:cubicBezTo>
                    <a:pt x="118" y="3"/>
                    <a:pt x="125" y="11"/>
                    <a:pt x="127" y="18"/>
                  </a:cubicBezTo>
                  <a:cubicBezTo>
                    <a:pt x="133" y="42"/>
                    <a:pt x="110" y="81"/>
                    <a:pt x="101" y="91"/>
                  </a:cubicBezTo>
                  <a:cubicBezTo>
                    <a:pt x="102" y="96"/>
                    <a:pt x="100" y="100"/>
                    <a:pt x="99" y="104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86" y="107"/>
                    <a:pt x="75" y="113"/>
                    <a:pt x="64" y="119"/>
                  </a:cubicBezTo>
                  <a:cubicBezTo>
                    <a:pt x="51" y="126"/>
                    <a:pt x="37" y="133"/>
                    <a:pt x="23" y="133"/>
                  </a:cubicBezTo>
                  <a:cubicBezTo>
                    <a:pt x="17" y="133"/>
                    <a:pt x="11" y="132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lose/>
                  <a:moveTo>
                    <a:pt x="104" y="127"/>
                  </a:moveTo>
                  <a:cubicBezTo>
                    <a:pt x="106" y="127"/>
                    <a:pt x="107" y="127"/>
                    <a:pt x="108" y="128"/>
                  </a:cubicBezTo>
                  <a:cubicBezTo>
                    <a:pt x="111" y="129"/>
                    <a:pt x="113" y="129"/>
                    <a:pt x="116" y="128"/>
                  </a:cubicBezTo>
                  <a:cubicBezTo>
                    <a:pt x="118" y="123"/>
                    <a:pt x="118" y="117"/>
                    <a:pt x="115" y="113"/>
                  </a:cubicBezTo>
                  <a:cubicBezTo>
                    <a:pt x="113" y="110"/>
                    <a:pt x="109" y="107"/>
                    <a:pt x="105" y="107"/>
                  </a:cubicBezTo>
                  <a:cubicBezTo>
                    <a:pt x="102" y="111"/>
                    <a:pt x="102" y="121"/>
                    <a:pt x="104" y="127"/>
                  </a:cubicBezTo>
                  <a:close/>
                  <a:moveTo>
                    <a:pt x="89" y="110"/>
                  </a:moveTo>
                  <a:cubicBezTo>
                    <a:pt x="81" y="112"/>
                    <a:pt x="73" y="117"/>
                    <a:pt x="65" y="121"/>
                  </a:cubicBezTo>
                  <a:cubicBezTo>
                    <a:pt x="61" y="123"/>
                    <a:pt x="57" y="125"/>
                    <a:pt x="53" y="127"/>
                  </a:cubicBezTo>
                  <a:cubicBezTo>
                    <a:pt x="60" y="126"/>
                    <a:pt x="67" y="122"/>
                    <a:pt x="74" y="118"/>
                  </a:cubicBezTo>
                  <a:cubicBezTo>
                    <a:pt x="79" y="115"/>
                    <a:pt x="84" y="112"/>
                    <a:pt x="89" y="110"/>
                  </a:cubicBezTo>
                  <a:close/>
                  <a:moveTo>
                    <a:pt x="2" y="121"/>
                  </a:moveTo>
                  <a:cubicBezTo>
                    <a:pt x="2" y="123"/>
                    <a:pt x="3" y="125"/>
                    <a:pt x="4" y="127"/>
                  </a:cubicBezTo>
                  <a:cubicBezTo>
                    <a:pt x="3" y="127"/>
                    <a:pt x="3" y="125"/>
                    <a:pt x="3" y="124"/>
                  </a:cubicBezTo>
                  <a:cubicBezTo>
                    <a:pt x="3" y="123"/>
                    <a:pt x="4" y="122"/>
                    <a:pt x="3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  <a:moveTo>
                    <a:pt x="116" y="108"/>
                  </a:moveTo>
                  <a:cubicBezTo>
                    <a:pt x="117" y="109"/>
                    <a:pt x="118" y="110"/>
                    <a:pt x="118" y="111"/>
                  </a:cubicBezTo>
                  <a:cubicBezTo>
                    <a:pt x="120" y="115"/>
                    <a:pt x="122" y="118"/>
                    <a:pt x="120" y="123"/>
                  </a:cubicBezTo>
                  <a:cubicBezTo>
                    <a:pt x="122" y="122"/>
                    <a:pt x="123" y="121"/>
                    <a:pt x="123" y="119"/>
                  </a:cubicBezTo>
                  <a:cubicBezTo>
                    <a:pt x="123" y="115"/>
                    <a:pt x="119" y="110"/>
                    <a:pt x="116" y="108"/>
                  </a:cubicBezTo>
                  <a:close/>
                  <a:moveTo>
                    <a:pt x="102" y="108"/>
                  </a:moveTo>
                  <a:cubicBezTo>
                    <a:pt x="103" y="103"/>
                    <a:pt x="103" y="103"/>
                    <a:pt x="103" y="103"/>
                  </a:cubicBezTo>
                  <a:cubicBezTo>
                    <a:pt x="104" y="92"/>
                    <a:pt x="109" y="82"/>
                    <a:pt x="114" y="72"/>
                  </a:cubicBezTo>
                  <a:cubicBezTo>
                    <a:pt x="121" y="60"/>
                    <a:pt x="127" y="47"/>
                    <a:pt x="128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1" y="51"/>
                    <a:pt x="122" y="68"/>
                    <a:pt x="114" y="84"/>
                  </a:cubicBezTo>
                  <a:cubicBezTo>
                    <a:pt x="110" y="90"/>
                    <a:pt x="107" y="97"/>
                    <a:pt x="104" y="103"/>
                  </a:cubicBezTo>
                  <a:lnTo>
                    <a:pt x="102" y="108"/>
                  </a:lnTo>
                  <a:close/>
                  <a:moveTo>
                    <a:pt x="128" y="44"/>
                  </a:moveTo>
                  <a:cubicBezTo>
                    <a:pt x="125" y="54"/>
                    <a:pt x="120" y="63"/>
                    <a:pt x="116" y="72"/>
                  </a:cubicBezTo>
                  <a:cubicBezTo>
                    <a:pt x="111" y="81"/>
                    <a:pt x="107" y="89"/>
                    <a:pt x="105" y="97"/>
                  </a:cubicBezTo>
                  <a:cubicBezTo>
                    <a:pt x="108" y="92"/>
                    <a:pt x="110" y="88"/>
                    <a:pt x="112" y="83"/>
                  </a:cubicBezTo>
                  <a:cubicBezTo>
                    <a:pt x="119" y="71"/>
                    <a:pt x="126" y="58"/>
                    <a:pt x="128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l-PL" dirty="0"/>
            </a:p>
          </p:txBody>
        </p:sp>
      </p:grpSp>
      <p:grpSp>
        <p:nvGrpSpPr>
          <p:cNvPr id="52" name="Grupa 51"/>
          <p:cNvGrpSpPr>
            <a:grpSpLocks noChangeAspect="1"/>
          </p:cNvGrpSpPr>
          <p:nvPr/>
        </p:nvGrpSpPr>
        <p:grpSpPr>
          <a:xfrm rot="5400000">
            <a:off x="263071" y="1127733"/>
            <a:ext cx="4114800" cy="3381614"/>
            <a:chOff x="895350" y="3313113"/>
            <a:chExt cx="3613151" cy="2790825"/>
          </a:xfrm>
          <a:solidFill>
            <a:schemeClr val="tx1">
              <a:lumMod val="50000"/>
            </a:schemeClr>
          </a:solidFill>
        </p:grpSpPr>
        <p:sp>
          <p:nvSpPr>
            <p:cNvPr id="53" name="Dowolny kształt 41"/>
            <p:cNvSpPr>
              <a:spLocks/>
            </p:cNvSpPr>
            <p:nvPr/>
          </p:nvSpPr>
          <p:spPr bwMode="auto">
            <a:xfrm>
              <a:off x="963613" y="3725863"/>
              <a:ext cx="11113" cy="1952625"/>
            </a:xfrm>
            <a:custGeom>
              <a:avLst/>
              <a:gdLst>
                <a:gd name="T0" fmla="*/ 3 w 5"/>
                <a:gd name="T1" fmla="*/ 0 h 868"/>
                <a:gd name="T2" fmla="*/ 4 w 5"/>
                <a:gd name="T3" fmla="*/ 217 h 868"/>
                <a:gd name="T4" fmla="*/ 3 w 5"/>
                <a:gd name="T5" fmla="*/ 326 h 868"/>
                <a:gd name="T6" fmla="*/ 4 w 5"/>
                <a:gd name="T7" fmla="*/ 434 h 868"/>
                <a:gd name="T8" fmla="*/ 4 w 5"/>
                <a:gd name="T9" fmla="*/ 651 h 868"/>
                <a:gd name="T10" fmla="*/ 4 w 5"/>
                <a:gd name="T11" fmla="*/ 760 h 868"/>
                <a:gd name="T12" fmla="*/ 3 w 5"/>
                <a:gd name="T13" fmla="*/ 868 h 868"/>
                <a:gd name="T14" fmla="*/ 2 w 5"/>
                <a:gd name="T15" fmla="*/ 868 h 868"/>
                <a:gd name="T16" fmla="*/ 1 w 5"/>
                <a:gd name="T17" fmla="*/ 760 h 868"/>
                <a:gd name="T18" fmla="*/ 0 w 5"/>
                <a:gd name="T19" fmla="*/ 651 h 868"/>
                <a:gd name="T20" fmla="*/ 1 w 5"/>
                <a:gd name="T21" fmla="*/ 434 h 868"/>
                <a:gd name="T22" fmla="*/ 2 w 5"/>
                <a:gd name="T23" fmla="*/ 326 h 868"/>
                <a:gd name="T24" fmla="*/ 1 w 5"/>
                <a:gd name="T25" fmla="*/ 217 h 868"/>
                <a:gd name="T26" fmla="*/ 2 w 5"/>
                <a:gd name="T27" fmla="*/ 0 h 868"/>
                <a:gd name="T28" fmla="*/ 3 w 5"/>
                <a:gd name="T29" fmla="*/ 0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868">
                  <a:moveTo>
                    <a:pt x="3" y="0"/>
                  </a:moveTo>
                  <a:cubicBezTo>
                    <a:pt x="4" y="73"/>
                    <a:pt x="4" y="145"/>
                    <a:pt x="4" y="217"/>
                  </a:cubicBezTo>
                  <a:cubicBezTo>
                    <a:pt x="4" y="253"/>
                    <a:pt x="3" y="290"/>
                    <a:pt x="3" y="326"/>
                  </a:cubicBezTo>
                  <a:cubicBezTo>
                    <a:pt x="3" y="362"/>
                    <a:pt x="3" y="398"/>
                    <a:pt x="4" y="434"/>
                  </a:cubicBezTo>
                  <a:cubicBezTo>
                    <a:pt x="4" y="507"/>
                    <a:pt x="5" y="579"/>
                    <a:pt x="4" y="651"/>
                  </a:cubicBezTo>
                  <a:cubicBezTo>
                    <a:pt x="5" y="687"/>
                    <a:pt x="4" y="724"/>
                    <a:pt x="4" y="760"/>
                  </a:cubicBezTo>
                  <a:cubicBezTo>
                    <a:pt x="4" y="796"/>
                    <a:pt x="3" y="832"/>
                    <a:pt x="3" y="868"/>
                  </a:cubicBezTo>
                  <a:cubicBezTo>
                    <a:pt x="2" y="868"/>
                    <a:pt x="2" y="868"/>
                    <a:pt x="2" y="868"/>
                  </a:cubicBezTo>
                  <a:cubicBezTo>
                    <a:pt x="2" y="832"/>
                    <a:pt x="1" y="796"/>
                    <a:pt x="1" y="760"/>
                  </a:cubicBezTo>
                  <a:cubicBezTo>
                    <a:pt x="1" y="724"/>
                    <a:pt x="0" y="687"/>
                    <a:pt x="0" y="651"/>
                  </a:cubicBezTo>
                  <a:cubicBezTo>
                    <a:pt x="0" y="579"/>
                    <a:pt x="1" y="507"/>
                    <a:pt x="1" y="434"/>
                  </a:cubicBezTo>
                  <a:cubicBezTo>
                    <a:pt x="2" y="398"/>
                    <a:pt x="2" y="362"/>
                    <a:pt x="2" y="326"/>
                  </a:cubicBezTo>
                  <a:cubicBezTo>
                    <a:pt x="2" y="290"/>
                    <a:pt x="1" y="253"/>
                    <a:pt x="1" y="217"/>
                  </a:cubicBezTo>
                  <a:cubicBezTo>
                    <a:pt x="0" y="145"/>
                    <a:pt x="1" y="73"/>
                    <a:pt x="2" y="0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l-PL" dirty="0"/>
            </a:p>
          </p:txBody>
        </p:sp>
        <p:sp>
          <p:nvSpPr>
            <p:cNvPr id="54" name="Dowolny kształt 42"/>
            <p:cNvSpPr>
              <a:spLocks/>
            </p:cNvSpPr>
            <p:nvPr/>
          </p:nvSpPr>
          <p:spPr bwMode="auto">
            <a:xfrm>
              <a:off x="1350963" y="6038850"/>
              <a:ext cx="2736850" cy="11113"/>
            </a:xfrm>
            <a:custGeom>
              <a:avLst/>
              <a:gdLst>
                <a:gd name="T0" fmla="*/ 0 w 1216"/>
                <a:gd name="T1" fmla="*/ 2 h 5"/>
                <a:gd name="T2" fmla="*/ 304 w 1216"/>
                <a:gd name="T3" fmla="*/ 1 h 5"/>
                <a:gd name="T4" fmla="*/ 456 w 1216"/>
                <a:gd name="T5" fmla="*/ 2 h 5"/>
                <a:gd name="T6" fmla="*/ 608 w 1216"/>
                <a:gd name="T7" fmla="*/ 1 h 5"/>
                <a:gd name="T8" fmla="*/ 912 w 1216"/>
                <a:gd name="T9" fmla="*/ 0 h 5"/>
                <a:gd name="T10" fmla="*/ 1064 w 1216"/>
                <a:gd name="T11" fmla="*/ 1 h 5"/>
                <a:gd name="T12" fmla="*/ 1216 w 1216"/>
                <a:gd name="T13" fmla="*/ 2 h 5"/>
                <a:gd name="T14" fmla="*/ 1216 w 1216"/>
                <a:gd name="T15" fmla="*/ 2 h 5"/>
                <a:gd name="T16" fmla="*/ 1064 w 1216"/>
                <a:gd name="T17" fmla="*/ 4 h 5"/>
                <a:gd name="T18" fmla="*/ 912 w 1216"/>
                <a:gd name="T19" fmla="*/ 4 h 5"/>
                <a:gd name="T20" fmla="*/ 608 w 1216"/>
                <a:gd name="T21" fmla="*/ 3 h 5"/>
                <a:gd name="T22" fmla="*/ 456 w 1216"/>
                <a:gd name="T23" fmla="*/ 3 h 5"/>
                <a:gd name="T24" fmla="*/ 304 w 1216"/>
                <a:gd name="T25" fmla="*/ 4 h 5"/>
                <a:gd name="T26" fmla="*/ 0 w 1216"/>
                <a:gd name="T2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6" h="5">
                  <a:moveTo>
                    <a:pt x="0" y="2"/>
                  </a:moveTo>
                  <a:cubicBezTo>
                    <a:pt x="101" y="1"/>
                    <a:pt x="202" y="0"/>
                    <a:pt x="304" y="1"/>
                  </a:cubicBezTo>
                  <a:cubicBezTo>
                    <a:pt x="354" y="1"/>
                    <a:pt x="405" y="2"/>
                    <a:pt x="456" y="2"/>
                  </a:cubicBezTo>
                  <a:cubicBezTo>
                    <a:pt x="506" y="2"/>
                    <a:pt x="557" y="1"/>
                    <a:pt x="608" y="1"/>
                  </a:cubicBezTo>
                  <a:cubicBezTo>
                    <a:pt x="709" y="1"/>
                    <a:pt x="810" y="0"/>
                    <a:pt x="912" y="0"/>
                  </a:cubicBezTo>
                  <a:cubicBezTo>
                    <a:pt x="962" y="0"/>
                    <a:pt x="1013" y="1"/>
                    <a:pt x="1064" y="1"/>
                  </a:cubicBezTo>
                  <a:cubicBezTo>
                    <a:pt x="1114" y="1"/>
                    <a:pt x="1165" y="1"/>
                    <a:pt x="1216" y="2"/>
                  </a:cubicBezTo>
                  <a:cubicBezTo>
                    <a:pt x="1216" y="2"/>
                    <a:pt x="1216" y="2"/>
                    <a:pt x="1216" y="2"/>
                  </a:cubicBezTo>
                  <a:cubicBezTo>
                    <a:pt x="1165" y="3"/>
                    <a:pt x="1114" y="3"/>
                    <a:pt x="1064" y="4"/>
                  </a:cubicBezTo>
                  <a:cubicBezTo>
                    <a:pt x="1013" y="4"/>
                    <a:pt x="962" y="4"/>
                    <a:pt x="912" y="4"/>
                  </a:cubicBezTo>
                  <a:cubicBezTo>
                    <a:pt x="810" y="5"/>
                    <a:pt x="709" y="4"/>
                    <a:pt x="608" y="3"/>
                  </a:cubicBezTo>
                  <a:cubicBezTo>
                    <a:pt x="557" y="3"/>
                    <a:pt x="506" y="3"/>
                    <a:pt x="456" y="3"/>
                  </a:cubicBezTo>
                  <a:cubicBezTo>
                    <a:pt x="405" y="3"/>
                    <a:pt x="354" y="4"/>
                    <a:pt x="304" y="4"/>
                  </a:cubicBezTo>
                  <a:cubicBezTo>
                    <a:pt x="202" y="4"/>
                    <a:pt x="101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l-PL" dirty="0"/>
            </a:p>
          </p:txBody>
        </p:sp>
        <p:sp>
          <p:nvSpPr>
            <p:cNvPr id="55" name="Dowolny kształt 43"/>
            <p:cNvSpPr>
              <a:spLocks/>
            </p:cNvSpPr>
            <p:nvPr/>
          </p:nvSpPr>
          <p:spPr bwMode="auto">
            <a:xfrm>
              <a:off x="1330325" y="3378200"/>
              <a:ext cx="2743200" cy="11113"/>
            </a:xfrm>
            <a:custGeom>
              <a:avLst/>
              <a:gdLst>
                <a:gd name="T0" fmla="*/ 0 w 1219"/>
                <a:gd name="T1" fmla="*/ 2 h 5"/>
                <a:gd name="T2" fmla="*/ 304 w 1219"/>
                <a:gd name="T3" fmla="*/ 1 h 5"/>
                <a:gd name="T4" fmla="*/ 457 w 1219"/>
                <a:gd name="T5" fmla="*/ 2 h 5"/>
                <a:gd name="T6" fmla="*/ 609 w 1219"/>
                <a:gd name="T7" fmla="*/ 1 h 5"/>
                <a:gd name="T8" fmla="*/ 914 w 1219"/>
                <a:gd name="T9" fmla="*/ 0 h 5"/>
                <a:gd name="T10" fmla="*/ 1067 w 1219"/>
                <a:gd name="T11" fmla="*/ 1 h 5"/>
                <a:gd name="T12" fmla="*/ 1219 w 1219"/>
                <a:gd name="T13" fmla="*/ 2 h 5"/>
                <a:gd name="T14" fmla="*/ 1219 w 1219"/>
                <a:gd name="T15" fmla="*/ 3 h 5"/>
                <a:gd name="T16" fmla="*/ 1067 w 1219"/>
                <a:gd name="T17" fmla="*/ 4 h 5"/>
                <a:gd name="T18" fmla="*/ 914 w 1219"/>
                <a:gd name="T19" fmla="*/ 4 h 5"/>
                <a:gd name="T20" fmla="*/ 609 w 1219"/>
                <a:gd name="T21" fmla="*/ 3 h 5"/>
                <a:gd name="T22" fmla="*/ 457 w 1219"/>
                <a:gd name="T23" fmla="*/ 3 h 5"/>
                <a:gd name="T24" fmla="*/ 304 w 1219"/>
                <a:gd name="T25" fmla="*/ 4 h 5"/>
                <a:gd name="T26" fmla="*/ 0 w 1219"/>
                <a:gd name="T27" fmla="*/ 3 h 5"/>
                <a:gd name="T28" fmla="*/ 0 w 1219"/>
                <a:gd name="T2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9" h="5">
                  <a:moveTo>
                    <a:pt x="0" y="2"/>
                  </a:moveTo>
                  <a:cubicBezTo>
                    <a:pt x="101" y="1"/>
                    <a:pt x="203" y="0"/>
                    <a:pt x="304" y="1"/>
                  </a:cubicBezTo>
                  <a:cubicBezTo>
                    <a:pt x="355" y="1"/>
                    <a:pt x="406" y="2"/>
                    <a:pt x="457" y="2"/>
                  </a:cubicBezTo>
                  <a:cubicBezTo>
                    <a:pt x="508" y="2"/>
                    <a:pt x="559" y="1"/>
                    <a:pt x="609" y="1"/>
                  </a:cubicBezTo>
                  <a:cubicBezTo>
                    <a:pt x="711" y="1"/>
                    <a:pt x="813" y="0"/>
                    <a:pt x="914" y="0"/>
                  </a:cubicBezTo>
                  <a:cubicBezTo>
                    <a:pt x="965" y="0"/>
                    <a:pt x="1016" y="1"/>
                    <a:pt x="1067" y="1"/>
                  </a:cubicBezTo>
                  <a:cubicBezTo>
                    <a:pt x="1117" y="1"/>
                    <a:pt x="1168" y="1"/>
                    <a:pt x="1219" y="2"/>
                  </a:cubicBezTo>
                  <a:cubicBezTo>
                    <a:pt x="1219" y="3"/>
                    <a:pt x="1219" y="3"/>
                    <a:pt x="1219" y="3"/>
                  </a:cubicBezTo>
                  <a:cubicBezTo>
                    <a:pt x="1168" y="3"/>
                    <a:pt x="1117" y="4"/>
                    <a:pt x="1067" y="4"/>
                  </a:cubicBezTo>
                  <a:cubicBezTo>
                    <a:pt x="1016" y="4"/>
                    <a:pt x="965" y="4"/>
                    <a:pt x="914" y="4"/>
                  </a:cubicBezTo>
                  <a:cubicBezTo>
                    <a:pt x="813" y="5"/>
                    <a:pt x="711" y="4"/>
                    <a:pt x="609" y="3"/>
                  </a:cubicBezTo>
                  <a:cubicBezTo>
                    <a:pt x="559" y="3"/>
                    <a:pt x="508" y="3"/>
                    <a:pt x="457" y="3"/>
                  </a:cubicBezTo>
                  <a:cubicBezTo>
                    <a:pt x="406" y="3"/>
                    <a:pt x="355" y="4"/>
                    <a:pt x="304" y="4"/>
                  </a:cubicBezTo>
                  <a:cubicBezTo>
                    <a:pt x="203" y="4"/>
                    <a:pt x="101" y="4"/>
                    <a:pt x="0" y="3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l-PL" dirty="0"/>
            </a:p>
          </p:txBody>
        </p:sp>
        <p:sp>
          <p:nvSpPr>
            <p:cNvPr id="56" name="Dowolny kształt 44"/>
            <p:cNvSpPr>
              <a:spLocks/>
            </p:cNvSpPr>
            <p:nvPr/>
          </p:nvSpPr>
          <p:spPr bwMode="auto">
            <a:xfrm>
              <a:off x="4443413" y="3759200"/>
              <a:ext cx="9525" cy="1919288"/>
            </a:xfrm>
            <a:custGeom>
              <a:avLst/>
              <a:gdLst>
                <a:gd name="T0" fmla="*/ 2 w 4"/>
                <a:gd name="T1" fmla="*/ 853 h 853"/>
                <a:gd name="T2" fmla="*/ 0 w 4"/>
                <a:gd name="T3" fmla="*/ 640 h 853"/>
                <a:gd name="T4" fmla="*/ 1 w 4"/>
                <a:gd name="T5" fmla="*/ 533 h 853"/>
                <a:gd name="T6" fmla="*/ 1 w 4"/>
                <a:gd name="T7" fmla="*/ 427 h 853"/>
                <a:gd name="T8" fmla="*/ 0 w 4"/>
                <a:gd name="T9" fmla="*/ 213 h 853"/>
                <a:gd name="T10" fmla="*/ 0 w 4"/>
                <a:gd name="T11" fmla="*/ 107 h 853"/>
                <a:gd name="T12" fmla="*/ 2 w 4"/>
                <a:gd name="T13" fmla="*/ 0 h 853"/>
                <a:gd name="T14" fmla="*/ 2 w 4"/>
                <a:gd name="T15" fmla="*/ 0 h 853"/>
                <a:gd name="T16" fmla="*/ 3 w 4"/>
                <a:gd name="T17" fmla="*/ 107 h 853"/>
                <a:gd name="T18" fmla="*/ 4 w 4"/>
                <a:gd name="T19" fmla="*/ 213 h 853"/>
                <a:gd name="T20" fmla="*/ 3 w 4"/>
                <a:gd name="T21" fmla="*/ 427 h 853"/>
                <a:gd name="T22" fmla="*/ 2 w 4"/>
                <a:gd name="T23" fmla="*/ 533 h 853"/>
                <a:gd name="T24" fmla="*/ 3 w 4"/>
                <a:gd name="T25" fmla="*/ 640 h 853"/>
                <a:gd name="T26" fmla="*/ 2 w 4"/>
                <a:gd name="T27" fmla="*/ 853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853">
                  <a:moveTo>
                    <a:pt x="2" y="853"/>
                  </a:moveTo>
                  <a:cubicBezTo>
                    <a:pt x="0" y="782"/>
                    <a:pt x="0" y="711"/>
                    <a:pt x="0" y="640"/>
                  </a:cubicBezTo>
                  <a:cubicBezTo>
                    <a:pt x="0" y="604"/>
                    <a:pt x="1" y="569"/>
                    <a:pt x="1" y="533"/>
                  </a:cubicBezTo>
                  <a:cubicBezTo>
                    <a:pt x="1" y="498"/>
                    <a:pt x="1" y="462"/>
                    <a:pt x="1" y="427"/>
                  </a:cubicBezTo>
                  <a:cubicBezTo>
                    <a:pt x="0" y="356"/>
                    <a:pt x="0" y="284"/>
                    <a:pt x="0" y="213"/>
                  </a:cubicBezTo>
                  <a:cubicBezTo>
                    <a:pt x="0" y="178"/>
                    <a:pt x="0" y="142"/>
                    <a:pt x="0" y="107"/>
                  </a:cubicBezTo>
                  <a:cubicBezTo>
                    <a:pt x="1" y="71"/>
                    <a:pt x="1" y="36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36"/>
                    <a:pt x="3" y="71"/>
                    <a:pt x="3" y="107"/>
                  </a:cubicBezTo>
                  <a:cubicBezTo>
                    <a:pt x="4" y="142"/>
                    <a:pt x="4" y="178"/>
                    <a:pt x="4" y="213"/>
                  </a:cubicBezTo>
                  <a:cubicBezTo>
                    <a:pt x="4" y="284"/>
                    <a:pt x="3" y="356"/>
                    <a:pt x="3" y="427"/>
                  </a:cubicBezTo>
                  <a:cubicBezTo>
                    <a:pt x="3" y="462"/>
                    <a:pt x="2" y="498"/>
                    <a:pt x="2" y="533"/>
                  </a:cubicBezTo>
                  <a:cubicBezTo>
                    <a:pt x="3" y="569"/>
                    <a:pt x="3" y="604"/>
                    <a:pt x="3" y="640"/>
                  </a:cubicBezTo>
                  <a:cubicBezTo>
                    <a:pt x="4" y="711"/>
                    <a:pt x="3" y="782"/>
                    <a:pt x="2" y="8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l-PL" dirty="0"/>
            </a:p>
          </p:txBody>
        </p:sp>
        <p:sp>
          <p:nvSpPr>
            <p:cNvPr id="57" name="Dowolny kształt 45"/>
            <p:cNvSpPr>
              <a:spLocks noEditPoints="1"/>
            </p:cNvSpPr>
            <p:nvPr/>
          </p:nvSpPr>
          <p:spPr bwMode="auto">
            <a:xfrm>
              <a:off x="903288" y="5772150"/>
              <a:ext cx="341313" cy="331788"/>
            </a:xfrm>
            <a:custGeom>
              <a:avLst/>
              <a:gdLst>
                <a:gd name="T0" fmla="*/ 127 w 152"/>
                <a:gd name="T1" fmla="*/ 122 h 148"/>
                <a:gd name="T2" fmla="*/ 84 w 152"/>
                <a:gd name="T3" fmla="*/ 134 h 148"/>
                <a:gd name="T4" fmla="*/ 112 w 152"/>
                <a:gd name="T5" fmla="*/ 131 h 148"/>
                <a:gd name="T6" fmla="*/ 48 w 152"/>
                <a:gd name="T7" fmla="*/ 142 h 148"/>
                <a:gd name="T8" fmla="*/ 4 w 152"/>
                <a:gd name="T9" fmla="*/ 95 h 148"/>
                <a:gd name="T10" fmla="*/ 20 w 152"/>
                <a:gd name="T11" fmla="*/ 61 h 148"/>
                <a:gd name="T12" fmla="*/ 26 w 152"/>
                <a:gd name="T13" fmla="*/ 58 h 148"/>
                <a:gd name="T14" fmla="*/ 31 w 152"/>
                <a:gd name="T15" fmla="*/ 23 h 148"/>
                <a:gd name="T16" fmla="*/ 19 w 152"/>
                <a:gd name="T17" fmla="*/ 0 h 148"/>
                <a:gd name="T18" fmla="*/ 33 w 152"/>
                <a:gd name="T19" fmla="*/ 57 h 148"/>
                <a:gd name="T20" fmla="*/ 41 w 152"/>
                <a:gd name="T21" fmla="*/ 63 h 148"/>
                <a:gd name="T22" fmla="*/ 36 w 152"/>
                <a:gd name="T23" fmla="*/ 80 h 148"/>
                <a:gd name="T24" fmla="*/ 26 w 152"/>
                <a:gd name="T25" fmla="*/ 67 h 148"/>
                <a:gd name="T26" fmla="*/ 64 w 152"/>
                <a:gd name="T27" fmla="*/ 132 h 148"/>
                <a:gd name="T28" fmla="*/ 84 w 152"/>
                <a:gd name="T29" fmla="*/ 112 h 148"/>
                <a:gd name="T30" fmla="*/ 77 w 152"/>
                <a:gd name="T31" fmla="*/ 131 h 148"/>
                <a:gd name="T32" fmla="*/ 152 w 152"/>
                <a:gd name="T33" fmla="*/ 129 h 148"/>
                <a:gd name="T34" fmla="*/ 114 w 152"/>
                <a:gd name="T35" fmla="*/ 131 h 148"/>
                <a:gd name="T36" fmla="*/ 127 w 152"/>
                <a:gd name="T37" fmla="*/ 122 h 148"/>
                <a:gd name="T38" fmla="*/ 74 w 152"/>
                <a:gd name="T39" fmla="*/ 128 h 148"/>
                <a:gd name="T40" fmla="*/ 68 w 152"/>
                <a:gd name="T41" fmla="*/ 112 h 148"/>
                <a:gd name="T42" fmla="*/ 66 w 152"/>
                <a:gd name="T43" fmla="*/ 117 h 148"/>
                <a:gd name="T44" fmla="*/ 66 w 152"/>
                <a:gd name="T45" fmla="*/ 125 h 148"/>
                <a:gd name="T46" fmla="*/ 73 w 152"/>
                <a:gd name="T47" fmla="*/ 128 h 148"/>
                <a:gd name="T48" fmla="*/ 74 w 152"/>
                <a:gd name="T49" fmla="*/ 114 h 148"/>
                <a:gd name="T50" fmla="*/ 74 w 152"/>
                <a:gd name="T51" fmla="*/ 128 h 148"/>
                <a:gd name="T52" fmla="*/ 9 w 152"/>
                <a:gd name="T53" fmla="*/ 88 h 148"/>
                <a:gd name="T54" fmla="*/ 56 w 152"/>
                <a:gd name="T55" fmla="*/ 135 h 148"/>
                <a:gd name="T56" fmla="*/ 9 w 152"/>
                <a:gd name="T57" fmla="*/ 88 h 148"/>
                <a:gd name="T58" fmla="*/ 37 w 152"/>
                <a:gd name="T59" fmla="*/ 61 h 148"/>
                <a:gd name="T60" fmla="*/ 31 w 152"/>
                <a:gd name="T61" fmla="*/ 77 h 148"/>
                <a:gd name="T62" fmla="*/ 37 w 152"/>
                <a:gd name="T63" fmla="*/ 61 h 148"/>
                <a:gd name="T64" fmla="*/ 30 w 152"/>
                <a:gd name="T65" fmla="*/ 57 h 148"/>
                <a:gd name="T66" fmla="*/ 33 w 152"/>
                <a:gd name="T67" fmla="*/ 31 h 148"/>
                <a:gd name="T68" fmla="*/ 30 w 152"/>
                <a:gd name="T69" fmla="*/ 57 h 148"/>
                <a:gd name="T70" fmla="*/ 30 w 152"/>
                <a:gd name="T71" fmla="*/ 61 h 148"/>
                <a:gd name="T72" fmla="*/ 30 w 152"/>
                <a:gd name="T73" fmla="*/ 74 h 148"/>
                <a:gd name="T74" fmla="*/ 30 w 152"/>
                <a:gd name="T75" fmla="*/ 6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48">
                  <a:moveTo>
                    <a:pt x="127" y="122"/>
                  </a:moveTo>
                  <a:cubicBezTo>
                    <a:pt x="115" y="118"/>
                    <a:pt x="99" y="137"/>
                    <a:pt x="84" y="134"/>
                  </a:cubicBezTo>
                  <a:cubicBezTo>
                    <a:pt x="92" y="142"/>
                    <a:pt x="106" y="130"/>
                    <a:pt x="112" y="131"/>
                  </a:cubicBezTo>
                  <a:cubicBezTo>
                    <a:pt x="95" y="147"/>
                    <a:pt x="66" y="127"/>
                    <a:pt x="48" y="142"/>
                  </a:cubicBezTo>
                  <a:cubicBezTo>
                    <a:pt x="19" y="142"/>
                    <a:pt x="1" y="123"/>
                    <a:pt x="4" y="95"/>
                  </a:cubicBezTo>
                  <a:cubicBezTo>
                    <a:pt x="6" y="82"/>
                    <a:pt x="19" y="74"/>
                    <a:pt x="20" y="61"/>
                  </a:cubicBezTo>
                  <a:cubicBezTo>
                    <a:pt x="23" y="58"/>
                    <a:pt x="22" y="60"/>
                    <a:pt x="26" y="58"/>
                  </a:cubicBezTo>
                  <a:cubicBezTo>
                    <a:pt x="25" y="45"/>
                    <a:pt x="33" y="34"/>
                    <a:pt x="31" y="23"/>
                  </a:cubicBezTo>
                  <a:cubicBezTo>
                    <a:pt x="30" y="12"/>
                    <a:pt x="19" y="8"/>
                    <a:pt x="19" y="0"/>
                  </a:cubicBezTo>
                  <a:cubicBezTo>
                    <a:pt x="36" y="7"/>
                    <a:pt x="41" y="36"/>
                    <a:pt x="33" y="57"/>
                  </a:cubicBezTo>
                  <a:cubicBezTo>
                    <a:pt x="34" y="60"/>
                    <a:pt x="40" y="59"/>
                    <a:pt x="41" y="63"/>
                  </a:cubicBezTo>
                  <a:cubicBezTo>
                    <a:pt x="43" y="69"/>
                    <a:pt x="40" y="75"/>
                    <a:pt x="36" y="80"/>
                  </a:cubicBezTo>
                  <a:cubicBezTo>
                    <a:pt x="27" y="79"/>
                    <a:pt x="20" y="74"/>
                    <a:pt x="26" y="67"/>
                  </a:cubicBezTo>
                  <a:cubicBezTo>
                    <a:pt x="1" y="88"/>
                    <a:pt x="14" y="148"/>
                    <a:pt x="64" y="132"/>
                  </a:cubicBezTo>
                  <a:cubicBezTo>
                    <a:pt x="54" y="118"/>
                    <a:pt x="73" y="97"/>
                    <a:pt x="84" y="112"/>
                  </a:cubicBezTo>
                  <a:cubicBezTo>
                    <a:pt x="86" y="123"/>
                    <a:pt x="81" y="126"/>
                    <a:pt x="77" y="131"/>
                  </a:cubicBezTo>
                  <a:cubicBezTo>
                    <a:pt x="101" y="137"/>
                    <a:pt x="133" y="102"/>
                    <a:pt x="152" y="129"/>
                  </a:cubicBezTo>
                  <a:cubicBezTo>
                    <a:pt x="143" y="117"/>
                    <a:pt x="124" y="124"/>
                    <a:pt x="114" y="131"/>
                  </a:cubicBezTo>
                  <a:cubicBezTo>
                    <a:pt x="116" y="126"/>
                    <a:pt x="123" y="126"/>
                    <a:pt x="127" y="122"/>
                  </a:cubicBezTo>
                  <a:close/>
                  <a:moveTo>
                    <a:pt x="74" y="128"/>
                  </a:moveTo>
                  <a:cubicBezTo>
                    <a:pt x="91" y="127"/>
                    <a:pt x="78" y="98"/>
                    <a:pt x="68" y="112"/>
                  </a:cubicBezTo>
                  <a:cubicBezTo>
                    <a:pt x="75" y="112"/>
                    <a:pt x="69" y="117"/>
                    <a:pt x="66" y="117"/>
                  </a:cubicBezTo>
                  <a:cubicBezTo>
                    <a:pt x="66" y="119"/>
                    <a:pt x="66" y="122"/>
                    <a:pt x="66" y="125"/>
                  </a:cubicBezTo>
                  <a:cubicBezTo>
                    <a:pt x="68" y="126"/>
                    <a:pt x="69" y="128"/>
                    <a:pt x="73" y="128"/>
                  </a:cubicBezTo>
                  <a:cubicBezTo>
                    <a:pt x="75" y="124"/>
                    <a:pt x="80" y="117"/>
                    <a:pt x="74" y="114"/>
                  </a:cubicBezTo>
                  <a:cubicBezTo>
                    <a:pt x="84" y="115"/>
                    <a:pt x="78" y="125"/>
                    <a:pt x="74" y="128"/>
                  </a:cubicBezTo>
                  <a:close/>
                  <a:moveTo>
                    <a:pt x="9" y="88"/>
                  </a:moveTo>
                  <a:cubicBezTo>
                    <a:pt x="0" y="121"/>
                    <a:pt x="28" y="148"/>
                    <a:pt x="56" y="135"/>
                  </a:cubicBezTo>
                  <a:cubicBezTo>
                    <a:pt x="20" y="145"/>
                    <a:pt x="13" y="115"/>
                    <a:pt x="9" y="88"/>
                  </a:cubicBezTo>
                  <a:close/>
                  <a:moveTo>
                    <a:pt x="37" y="61"/>
                  </a:moveTo>
                  <a:cubicBezTo>
                    <a:pt x="38" y="69"/>
                    <a:pt x="34" y="72"/>
                    <a:pt x="31" y="77"/>
                  </a:cubicBezTo>
                  <a:cubicBezTo>
                    <a:pt x="40" y="78"/>
                    <a:pt x="42" y="66"/>
                    <a:pt x="37" y="61"/>
                  </a:cubicBezTo>
                  <a:close/>
                  <a:moveTo>
                    <a:pt x="30" y="57"/>
                  </a:moveTo>
                  <a:cubicBezTo>
                    <a:pt x="30" y="49"/>
                    <a:pt x="38" y="40"/>
                    <a:pt x="33" y="31"/>
                  </a:cubicBezTo>
                  <a:cubicBezTo>
                    <a:pt x="34" y="41"/>
                    <a:pt x="26" y="49"/>
                    <a:pt x="30" y="57"/>
                  </a:cubicBezTo>
                  <a:close/>
                  <a:moveTo>
                    <a:pt x="30" y="61"/>
                  </a:moveTo>
                  <a:cubicBezTo>
                    <a:pt x="28" y="63"/>
                    <a:pt x="27" y="72"/>
                    <a:pt x="30" y="74"/>
                  </a:cubicBezTo>
                  <a:cubicBezTo>
                    <a:pt x="33" y="70"/>
                    <a:pt x="36" y="63"/>
                    <a:pt x="30" y="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l-PL" dirty="0"/>
            </a:p>
          </p:txBody>
        </p:sp>
        <p:sp>
          <p:nvSpPr>
            <p:cNvPr id="58" name="Dowolny kształt 46"/>
            <p:cNvSpPr>
              <a:spLocks noEditPoints="1"/>
            </p:cNvSpPr>
            <p:nvPr/>
          </p:nvSpPr>
          <p:spPr bwMode="auto">
            <a:xfrm>
              <a:off x="906463" y="5768975"/>
              <a:ext cx="341313" cy="323850"/>
            </a:xfrm>
            <a:custGeom>
              <a:avLst/>
              <a:gdLst>
                <a:gd name="T0" fmla="*/ 2 w 151"/>
                <a:gd name="T1" fmla="*/ 96 h 144"/>
                <a:gd name="T2" fmla="*/ 21 w 151"/>
                <a:gd name="T3" fmla="*/ 59 h 144"/>
                <a:gd name="T4" fmla="*/ 22 w 151"/>
                <a:gd name="T5" fmla="*/ 12 h 144"/>
                <a:gd name="T6" fmla="*/ 32 w 151"/>
                <a:gd name="T7" fmla="*/ 58 h 144"/>
                <a:gd name="T8" fmla="*/ 34 w 151"/>
                <a:gd name="T9" fmla="*/ 81 h 144"/>
                <a:gd name="T10" fmla="*/ 15 w 151"/>
                <a:gd name="T11" fmla="*/ 112 h 144"/>
                <a:gd name="T12" fmla="*/ 73 w 151"/>
                <a:gd name="T13" fmla="*/ 107 h 144"/>
                <a:gd name="T14" fmla="*/ 76 w 151"/>
                <a:gd name="T15" fmla="*/ 131 h 144"/>
                <a:gd name="T16" fmla="*/ 151 w 151"/>
                <a:gd name="T17" fmla="*/ 130 h 144"/>
                <a:gd name="T18" fmla="*/ 110 w 151"/>
                <a:gd name="T19" fmla="*/ 134 h 144"/>
                <a:gd name="T20" fmla="*/ 66 w 151"/>
                <a:gd name="T21" fmla="*/ 138 h 144"/>
                <a:gd name="T22" fmla="*/ 12 w 151"/>
                <a:gd name="T23" fmla="*/ 128 h 144"/>
                <a:gd name="T24" fmla="*/ 86 w 151"/>
                <a:gd name="T25" fmla="*/ 138 h 144"/>
                <a:gd name="T26" fmla="*/ 86 w 151"/>
                <a:gd name="T27" fmla="*/ 134 h 144"/>
                <a:gd name="T28" fmla="*/ 75 w 151"/>
                <a:gd name="T29" fmla="*/ 133 h 144"/>
                <a:gd name="T30" fmla="*/ 77 w 151"/>
                <a:gd name="T31" fmla="*/ 128 h 144"/>
                <a:gd name="T32" fmla="*/ 66 w 151"/>
                <a:gd name="T33" fmla="*/ 128 h 144"/>
                <a:gd name="T34" fmla="*/ 64 w 151"/>
                <a:gd name="T35" fmla="*/ 117 h 144"/>
                <a:gd name="T36" fmla="*/ 65 w 151"/>
                <a:gd name="T37" fmla="*/ 114 h 144"/>
                <a:gd name="T38" fmla="*/ 63 w 151"/>
                <a:gd name="T39" fmla="*/ 133 h 144"/>
                <a:gd name="T40" fmla="*/ 54 w 151"/>
                <a:gd name="T41" fmla="*/ 137 h 144"/>
                <a:gd name="T42" fmla="*/ 7 w 151"/>
                <a:gd name="T43" fmla="*/ 86 h 144"/>
                <a:gd name="T44" fmla="*/ 41 w 151"/>
                <a:gd name="T45" fmla="*/ 139 h 144"/>
                <a:gd name="T46" fmla="*/ 92 w 151"/>
                <a:gd name="T47" fmla="*/ 138 h 144"/>
                <a:gd name="T48" fmla="*/ 41 w 151"/>
                <a:gd name="T49" fmla="*/ 137 h 144"/>
                <a:gd name="T50" fmla="*/ 26 w 151"/>
                <a:gd name="T51" fmla="*/ 65 h 144"/>
                <a:gd name="T52" fmla="*/ 32 w 151"/>
                <a:gd name="T53" fmla="*/ 64 h 144"/>
                <a:gd name="T54" fmla="*/ 26 w 151"/>
                <a:gd name="T55" fmla="*/ 72 h 144"/>
                <a:gd name="T56" fmla="*/ 33 w 151"/>
                <a:gd name="T57" fmla="*/ 80 h 144"/>
                <a:gd name="T58" fmla="*/ 38 w 151"/>
                <a:gd name="T59" fmla="*/ 73 h 144"/>
                <a:gd name="T60" fmla="*/ 28 w 151"/>
                <a:gd name="T61" fmla="*/ 78 h 144"/>
                <a:gd name="T62" fmla="*/ 34 w 151"/>
                <a:gd name="T63" fmla="*/ 61 h 144"/>
                <a:gd name="T64" fmla="*/ 18 w 151"/>
                <a:gd name="T65" fmla="*/ 2 h 144"/>
                <a:gd name="T66" fmla="*/ 31 w 151"/>
                <a:gd name="T67" fmla="*/ 32 h 144"/>
                <a:gd name="T68" fmla="*/ 27 w 151"/>
                <a:gd name="T69" fmla="*/ 58 h 144"/>
                <a:gd name="T70" fmla="*/ 28 w 151"/>
                <a:gd name="T71" fmla="*/ 42 h 144"/>
                <a:gd name="T72" fmla="*/ 21 w 151"/>
                <a:gd name="T73" fmla="*/ 61 h 144"/>
                <a:gd name="T74" fmla="*/ 7 w 151"/>
                <a:gd name="T75" fmla="*/ 86 h 144"/>
                <a:gd name="T76" fmla="*/ 110 w 151"/>
                <a:gd name="T77" fmla="*/ 131 h 144"/>
                <a:gd name="T78" fmla="*/ 121 w 151"/>
                <a:gd name="T79" fmla="*/ 123 h 144"/>
                <a:gd name="T80" fmla="*/ 67 w 151"/>
                <a:gd name="T81" fmla="*/ 127 h 144"/>
                <a:gd name="T82" fmla="*/ 74 w 151"/>
                <a:gd name="T83" fmla="*/ 118 h 144"/>
                <a:gd name="T84" fmla="*/ 64 w 151"/>
                <a:gd name="T85" fmla="*/ 118 h 144"/>
                <a:gd name="T86" fmla="*/ 75 w 151"/>
                <a:gd name="T87" fmla="*/ 118 h 144"/>
                <a:gd name="T88" fmla="*/ 70 w 151"/>
                <a:gd name="T89" fmla="*/ 114 h 144"/>
                <a:gd name="T90" fmla="*/ 79 w 151"/>
                <a:gd name="T91" fmla="*/ 120 h 144"/>
                <a:gd name="T92" fmla="*/ 122 w 151"/>
                <a:gd name="T93" fmla="*/ 122 h 144"/>
                <a:gd name="T94" fmla="*/ 123 w 151"/>
                <a:gd name="T95" fmla="*/ 125 h 144"/>
                <a:gd name="T96" fmla="*/ 122 w 151"/>
                <a:gd name="T97" fmla="*/ 122 h 144"/>
                <a:gd name="T98" fmla="*/ 81 w 151"/>
                <a:gd name="T99" fmla="*/ 114 h 144"/>
                <a:gd name="T100" fmla="*/ 32 w 151"/>
                <a:gd name="T101" fmla="*/ 74 h 144"/>
                <a:gd name="T102" fmla="*/ 28 w 151"/>
                <a:gd name="T103" fmla="*/ 63 h 144"/>
                <a:gd name="T104" fmla="*/ 28 w 151"/>
                <a:gd name="T105" fmla="*/ 63 h 144"/>
                <a:gd name="T106" fmla="*/ 29 w 151"/>
                <a:gd name="T107" fmla="*/ 4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1" h="144">
                  <a:moveTo>
                    <a:pt x="47" y="144"/>
                  </a:moveTo>
                  <a:cubicBezTo>
                    <a:pt x="46" y="144"/>
                    <a:pt x="46" y="144"/>
                    <a:pt x="46" y="144"/>
                  </a:cubicBezTo>
                  <a:cubicBezTo>
                    <a:pt x="32" y="144"/>
                    <a:pt x="19" y="139"/>
                    <a:pt x="11" y="129"/>
                  </a:cubicBezTo>
                  <a:cubicBezTo>
                    <a:pt x="3" y="121"/>
                    <a:pt x="0" y="109"/>
                    <a:pt x="2" y="96"/>
                  </a:cubicBezTo>
                  <a:cubicBezTo>
                    <a:pt x="3" y="90"/>
                    <a:pt x="6" y="84"/>
                    <a:pt x="10" y="79"/>
                  </a:cubicBezTo>
                  <a:cubicBezTo>
                    <a:pt x="13" y="73"/>
                    <a:pt x="17" y="68"/>
                    <a:pt x="1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9" y="60"/>
                    <a:pt x="20" y="59"/>
                    <a:pt x="21" y="59"/>
                  </a:cubicBezTo>
                  <a:cubicBezTo>
                    <a:pt x="21" y="59"/>
                    <a:pt x="22" y="59"/>
                    <a:pt x="23" y="59"/>
                  </a:cubicBezTo>
                  <a:cubicBezTo>
                    <a:pt x="23" y="53"/>
                    <a:pt x="24" y="47"/>
                    <a:pt x="26" y="41"/>
                  </a:cubicBezTo>
                  <a:cubicBezTo>
                    <a:pt x="28" y="35"/>
                    <a:pt x="30" y="30"/>
                    <a:pt x="29" y="24"/>
                  </a:cubicBezTo>
                  <a:cubicBezTo>
                    <a:pt x="28" y="19"/>
                    <a:pt x="25" y="15"/>
                    <a:pt x="22" y="12"/>
                  </a:cubicBezTo>
                  <a:cubicBezTo>
                    <a:pt x="19" y="8"/>
                    <a:pt x="16" y="5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5" y="8"/>
                    <a:pt x="40" y="37"/>
                    <a:pt x="32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7" y="61"/>
                    <a:pt x="39" y="61"/>
                    <a:pt x="40" y="63"/>
                  </a:cubicBezTo>
                  <a:cubicBezTo>
                    <a:pt x="43" y="72"/>
                    <a:pt x="37" y="78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28" y="81"/>
                    <a:pt x="23" y="79"/>
                    <a:pt x="22" y="76"/>
                  </a:cubicBezTo>
                  <a:cubicBezTo>
                    <a:pt x="21" y="75"/>
                    <a:pt x="21" y="73"/>
                    <a:pt x="21" y="71"/>
                  </a:cubicBezTo>
                  <a:cubicBezTo>
                    <a:pt x="12" y="82"/>
                    <a:pt x="10" y="98"/>
                    <a:pt x="15" y="112"/>
                  </a:cubicBezTo>
                  <a:cubicBezTo>
                    <a:pt x="20" y="127"/>
                    <a:pt x="32" y="135"/>
                    <a:pt x="46" y="135"/>
                  </a:cubicBezTo>
                  <a:cubicBezTo>
                    <a:pt x="51" y="135"/>
                    <a:pt x="56" y="134"/>
                    <a:pt x="61" y="133"/>
                  </a:cubicBezTo>
                  <a:cubicBezTo>
                    <a:pt x="58" y="128"/>
                    <a:pt x="57" y="122"/>
                    <a:pt x="60" y="116"/>
                  </a:cubicBezTo>
                  <a:cubicBezTo>
                    <a:pt x="63" y="111"/>
                    <a:pt x="68" y="107"/>
                    <a:pt x="73" y="107"/>
                  </a:cubicBezTo>
                  <a:cubicBezTo>
                    <a:pt x="75" y="107"/>
                    <a:pt x="79" y="108"/>
                    <a:pt x="83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4" y="122"/>
                    <a:pt x="81" y="126"/>
                    <a:pt x="77" y="130"/>
                  </a:cubicBezTo>
                  <a:cubicBezTo>
                    <a:pt x="77" y="130"/>
                    <a:pt x="77" y="131"/>
                    <a:pt x="76" y="131"/>
                  </a:cubicBezTo>
                  <a:cubicBezTo>
                    <a:pt x="78" y="132"/>
                    <a:pt x="80" y="132"/>
                    <a:pt x="82" y="132"/>
                  </a:cubicBezTo>
                  <a:cubicBezTo>
                    <a:pt x="90" y="132"/>
                    <a:pt x="98" y="129"/>
                    <a:pt x="107" y="125"/>
                  </a:cubicBezTo>
                  <a:cubicBezTo>
                    <a:pt x="115" y="122"/>
                    <a:pt x="123" y="119"/>
                    <a:pt x="131" y="119"/>
                  </a:cubicBezTo>
                  <a:cubicBezTo>
                    <a:pt x="139" y="119"/>
                    <a:pt x="146" y="123"/>
                    <a:pt x="151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6" y="127"/>
                    <a:pt x="142" y="124"/>
                    <a:pt x="136" y="124"/>
                  </a:cubicBezTo>
                  <a:cubicBezTo>
                    <a:pt x="126" y="124"/>
                    <a:pt x="115" y="131"/>
                    <a:pt x="112" y="132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05" y="137"/>
                    <a:pt x="99" y="139"/>
                    <a:pt x="90" y="139"/>
                  </a:cubicBezTo>
                  <a:cubicBezTo>
                    <a:pt x="86" y="139"/>
                    <a:pt x="82" y="139"/>
                    <a:pt x="78" y="139"/>
                  </a:cubicBezTo>
                  <a:cubicBezTo>
                    <a:pt x="74" y="138"/>
                    <a:pt x="70" y="138"/>
                    <a:pt x="66" y="138"/>
                  </a:cubicBezTo>
                  <a:cubicBezTo>
                    <a:pt x="58" y="138"/>
                    <a:pt x="52" y="140"/>
                    <a:pt x="47" y="144"/>
                  </a:cubicBezTo>
                  <a:close/>
                  <a:moveTo>
                    <a:pt x="7" y="86"/>
                  </a:moveTo>
                  <a:cubicBezTo>
                    <a:pt x="5" y="89"/>
                    <a:pt x="4" y="93"/>
                    <a:pt x="3" y="96"/>
                  </a:cubicBezTo>
                  <a:cubicBezTo>
                    <a:pt x="2" y="109"/>
                    <a:pt x="5" y="120"/>
                    <a:pt x="12" y="128"/>
                  </a:cubicBezTo>
                  <a:cubicBezTo>
                    <a:pt x="20" y="137"/>
                    <a:pt x="32" y="142"/>
                    <a:pt x="46" y="142"/>
                  </a:cubicBezTo>
                  <a:cubicBezTo>
                    <a:pt x="51" y="138"/>
                    <a:pt x="57" y="136"/>
                    <a:pt x="66" y="136"/>
                  </a:cubicBezTo>
                  <a:cubicBezTo>
                    <a:pt x="70" y="136"/>
                    <a:pt x="74" y="137"/>
                    <a:pt x="78" y="137"/>
                  </a:cubicBezTo>
                  <a:cubicBezTo>
                    <a:pt x="81" y="137"/>
                    <a:pt x="83" y="138"/>
                    <a:pt x="86" y="138"/>
                  </a:cubicBezTo>
                  <a:cubicBezTo>
                    <a:pt x="84" y="137"/>
                    <a:pt x="83" y="136"/>
                    <a:pt x="81" y="135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3" y="134"/>
                    <a:pt x="84" y="134"/>
                    <a:pt x="86" y="134"/>
                  </a:cubicBezTo>
                  <a:cubicBezTo>
                    <a:pt x="92" y="134"/>
                    <a:pt x="99" y="131"/>
                    <a:pt x="105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97" y="131"/>
                    <a:pt x="89" y="133"/>
                    <a:pt x="82" y="133"/>
                  </a:cubicBezTo>
                  <a:cubicBezTo>
                    <a:pt x="79" y="133"/>
                    <a:pt x="77" y="133"/>
                    <a:pt x="75" y="133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5" y="131"/>
                    <a:pt x="76" y="130"/>
                    <a:pt x="76" y="129"/>
                  </a:cubicBezTo>
                  <a:cubicBezTo>
                    <a:pt x="77" y="129"/>
                    <a:pt x="77" y="128"/>
                    <a:pt x="77" y="128"/>
                  </a:cubicBezTo>
                  <a:cubicBezTo>
                    <a:pt x="76" y="129"/>
                    <a:pt x="74" y="130"/>
                    <a:pt x="72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8" y="130"/>
                    <a:pt x="67" y="129"/>
                    <a:pt x="66" y="128"/>
                  </a:cubicBezTo>
                  <a:cubicBezTo>
                    <a:pt x="65" y="128"/>
                    <a:pt x="64" y="127"/>
                    <a:pt x="63" y="127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6" y="117"/>
                    <a:pt x="68" y="115"/>
                    <a:pt x="68" y="114"/>
                  </a:cubicBezTo>
                  <a:cubicBezTo>
                    <a:pt x="68" y="114"/>
                    <a:pt x="68" y="114"/>
                    <a:pt x="66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0"/>
                    <a:pt x="69" y="109"/>
                    <a:pt x="71" y="109"/>
                  </a:cubicBezTo>
                  <a:cubicBezTo>
                    <a:pt x="67" y="110"/>
                    <a:pt x="64" y="113"/>
                    <a:pt x="62" y="117"/>
                  </a:cubicBezTo>
                  <a:cubicBezTo>
                    <a:pt x="59" y="122"/>
                    <a:pt x="59" y="128"/>
                    <a:pt x="63" y="133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59" y="135"/>
                    <a:pt x="56" y="136"/>
                    <a:pt x="54" y="136"/>
                  </a:cubicBezTo>
                  <a:cubicBezTo>
                    <a:pt x="54" y="137"/>
                    <a:pt x="54" y="137"/>
                    <a:pt x="54" y="137"/>
                  </a:cubicBezTo>
                  <a:cubicBezTo>
                    <a:pt x="49" y="139"/>
                    <a:pt x="44" y="140"/>
                    <a:pt x="39" y="140"/>
                  </a:cubicBezTo>
                  <a:cubicBezTo>
                    <a:pt x="29" y="140"/>
                    <a:pt x="19" y="135"/>
                    <a:pt x="13" y="127"/>
                  </a:cubicBezTo>
                  <a:cubicBezTo>
                    <a:pt x="5" y="116"/>
                    <a:pt x="2" y="103"/>
                    <a:pt x="6" y="89"/>
                  </a:cubicBezTo>
                  <a:lnTo>
                    <a:pt x="7" y="86"/>
                  </a:lnTo>
                  <a:close/>
                  <a:moveTo>
                    <a:pt x="7" y="93"/>
                  </a:moveTo>
                  <a:cubicBezTo>
                    <a:pt x="4" y="105"/>
                    <a:pt x="7" y="117"/>
                    <a:pt x="14" y="126"/>
                  </a:cubicBezTo>
                  <a:cubicBezTo>
                    <a:pt x="21" y="135"/>
                    <a:pt x="3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16" y="139"/>
                    <a:pt x="10" y="113"/>
                    <a:pt x="7" y="93"/>
                  </a:cubicBezTo>
                  <a:close/>
                  <a:moveTo>
                    <a:pt x="108" y="133"/>
                  </a:moveTo>
                  <a:cubicBezTo>
                    <a:pt x="106" y="133"/>
                    <a:pt x="104" y="134"/>
                    <a:pt x="102" y="135"/>
                  </a:cubicBezTo>
                  <a:cubicBezTo>
                    <a:pt x="99" y="136"/>
                    <a:pt x="95" y="137"/>
                    <a:pt x="92" y="138"/>
                  </a:cubicBezTo>
                  <a:cubicBezTo>
                    <a:pt x="99" y="138"/>
                    <a:pt x="104" y="136"/>
                    <a:pt x="108" y="133"/>
                  </a:cubicBezTo>
                  <a:close/>
                  <a:moveTo>
                    <a:pt x="7" y="86"/>
                  </a:moveTo>
                  <a:cubicBezTo>
                    <a:pt x="7" y="89"/>
                    <a:pt x="7" y="89"/>
                    <a:pt x="7" y="89"/>
                  </a:cubicBezTo>
                  <a:cubicBezTo>
                    <a:pt x="12" y="114"/>
                    <a:pt x="17" y="137"/>
                    <a:pt x="41" y="137"/>
                  </a:cubicBezTo>
                  <a:cubicBezTo>
                    <a:pt x="43" y="137"/>
                    <a:pt x="45" y="137"/>
                    <a:pt x="48" y="137"/>
                  </a:cubicBezTo>
                  <a:cubicBezTo>
                    <a:pt x="32" y="137"/>
                    <a:pt x="19" y="128"/>
                    <a:pt x="13" y="113"/>
                  </a:cubicBezTo>
                  <a:cubicBezTo>
                    <a:pt x="7" y="96"/>
                    <a:pt x="12" y="77"/>
                    <a:pt x="23" y="67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3"/>
                    <a:pt x="27" y="62"/>
                    <a:pt x="27" y="62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1" y="63"/>
                    <a:pt x="32" y="64"/>
                  </a:cubicBezTo>
                  <a:cubicBezTo>
                    <a:pt x="33" y="68"/>
                    <a:pt x="30" y="73"/>
                    <a:pt x="29" y="75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7" y="75"/>
                    <a:pt x="26" y="74"/>
                    <a:pt x="26" y="72"/>
                  </a:cubicBezTo>
                  <a:cubicBezTo>
                    <a:pt x="25" y="70"/>
                    <a:pt x="26" y="68"/>
                    <a:pt x="26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2" y="71"/>
                    <a:pt x="22" y="73"/>
                    <a:pt x="23" y="75"/>
                  </a:cubicBezTo>
                  <a:cubicBezTo>
                    <a:pt x="24" y="78"/>
                    <a:pt x="28" y="80"/>
                    <a:pt x="33" y="80"/>
                  </a:cubicBezTo>
                  <a:cubicBezTo>
                    <a:pt x="36" y="77"/>
                    <a:pt x="41" y="71"/>
                    <a:pt x="39" y="64"/>
                  </a:cubicBezTo>
                  <a:cubicBezTo>
                    <a:pt x="38" y="63"/>
                    <a:pt x="37" y="62"/>
                    <a:pt x="35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8" y="64"/>
                    <a:pt x="39" y="69"/>
                    <a:pt x="38" y="73"/>
                  </a:cubicBezTo>
                  <a:cubicBezTo>
                    <a:pt x="36" y="77"/>
                    <a:pt x="34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29" y="7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30" y="75"/>
                    <a:pt x="31" y="74"/>
                  </a:cubicBezTo>
                  <a:cubicBezTo>
                    <a:pt x="33" y="71"/>
                    <a:pt x="35" y="68"/>
                    <a:pt x="34" y="6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1"/>
                    <a:pt x="31" y="60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8" y="39"/>
                    <a:pt x="34" y="10"/>
                    <a:pt x="18" y="2"/>
                  </a:cubicBezTo>
                  <a:cubicBezTo>
                    <a:pt x="18" y="5"/>
                    <a:pt x="20" y="8"/>
                    <a:pt x="23" y="11"/>
                  </a:cubicBezTo>
                  <a:cubicBezTo>
                    <a:pt x="26" y="14"/>
                    <a:pt x="29" y="18"/>
                    <a:pt x="30" y="24"/>
                  </a:cubicBezTo>
                  <a:cubicBezTo>
                    <a:pt x="30" y="26"/>
                    <a:pt x="30" y="28"/>
                    <a:pt x="30" y="30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5" y="38"/>
                    <a:pt x="33" y="44"/>
                    <a:pt x="31" y="49"/>
                  </a:cubicBezTo>
                  <a:cubicBezTo>
                    <a:pt x="30" y="52"/>
                    <a:pt x="29" y="55"/>
                    <a:pt x="29" y="58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3"/>
                    <a:pt x="26" y="49"/>
                    <a:pt x="28" y="44"/>
                  </a:cubicBezTo>
                  <a:cubicBezTo>
                    <a:pt x="29" y="40"/>
                    <a:pt x="31" y="36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5"/>
                    <a:pt x="29" y="38"/>
                    <a:pt x="28" y="42"/>
                  </a:cubicBezTo>
                  <a:cubicBezTo>
                    <a:pt x="26" y="47"/>
                    <a:pt x="24" y="53"/>
                    <a:pt x="24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3" y="61"/>
                    <a:pt x="22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0" y="61"/>
                    <a:pt x="20" y="61"/>
                    <a:pt x="19" y="62"/>
                  </a:cubicBezTo>
                  <a:cubicBezTo>
                    <a:pt x="18" y="69"/>
                    <a:pt x="14" y="74"/>
                    <a:pt x="11" y="79"/>
                  </a:cubicBezTo>
                  <a:cubicBezTo>
                    <a:pt x="10" y="82"/>
                    <a:pt x="8" y="84"/>
                    <a:pt x="7" y="86"/>
                  </a:cubicBezTo>
                  <a:close/>
                  <a:moveTo>
                    <a:pt x="85" y="136"/>
                  </a:moveTo>
                  <a:cubicBezTo>
                    <a:pt x="86" y="136"/>
                    <a:pt x="87" y="137"/>
                    <a:pt x="89" y="137"/>
                  </a:cubicBezTo>
                  <a:cubicBezTo>
                    <a:pt x="93" y="137"/>
                    <a:pt x="97" y="135"/>
                    <a:pt x="101" y="133"/>
                  </a:cubicBezTo>
                  <a:cubicBezTo>
                    <a:pt x="105" y="132"/>
                    <a:pt x="108" y="131"/>
                    <a:pt x="110" y="131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3" y="129"/>
                    <a:pt x="116" y="127"/>
                    <a:pt x="118" y="126"/>
                  </a:cubicBezTo>
                  <a:cubicBezTo>
                    <a:pt x="120" y="125"/>
                    <a:pt x="122" y="125"/>
                    <a:pt x="123" y="124"/>
                  </a:cubicBezTo>
                  <a:cubicBezTo>
                    <a:pt x="122" y="124"/>
                    <a:pt x="122" y="123"/>
                    <a:pt x="121" y="123"/>
                  </a:cubicBezTo>
                  <a:cubicBezTo>
                    <a:pt x="117" y="123"/>
                    <a:pt x="111" y="126"/>
                    <a:pt x="106" y="129"/>
                  </a:cubicBezTo>
                  <a:cubicBezTo>
                    <a:pt x="99" y="132"/>
                    <a:pt x="92" y="136"/>
                    <a:pt x="85" y="136"/>
                  </a:cubicBezTo>
                  <a:close/>
                  <a:moveTo>
                    <a:pt x="64" y="126"/>
                  </a:moveTo>
                  <a:cubicBezTo>
                    <a:pt x="65" y="126"/>
                    <a:pt x="66" y="126"/>
                    <a:pt x="67" y="127"/>
                  </a:cubicBezTo>
                  <a:cubicBezTo>
                    <a:pt x="68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0" y="128"/>
                    <a:pt x="71" y="128"/>
                    <a:pt x="71" y="127"/>
                  </a:cubicBezTo>
                  <a:cubicBezTo>
                    <a:pt x="72" y="125"/>
                    <a:pt x="75" y="121"/>
                    <a:pt x="74" y="118"/>
                  </a:cubicBezTo>
                  <a:cubicBezTo>
                    <a:pt x="74" y="117"/>
                    <a:pt x="73" y="116"/>
                    <a:pt x="72" y="115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6"/>
                    <a:pt x="67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lnTo>
                    <a:pt x="64" y="126"/>
                  </a:lnTo>
                  <a:close/>
                  <a:moveTo>
                    <a:pt x="75" y="116"/>
                  </a:moveTo>
                  <a:cubicBezTo>
                    <a:pt x="75" y="117"/>
                    <a:pt x="75" y="117"/>
                    <a:pt x="75" y="118"/>
                  </a:cubicBezTo>
                  <a:cubicBezTo>
                    <a:pt x="76" y="121"/>
                    <a:pt x="74" y="125"/>
                    <a:pt x="72" y="128"/>
                  </a:cubicBezTo>
                  <a:cubicBezTo>
                    <a:pt x="75" y="126"/>
                    <a:pt x="77" y="121"/>
                    <a:pt x="77" y="118"/>
                  </a:cubicBezTo>
                  <a:cubicBezTo>
                    <a:pt x="76" y="118"/>
                    <a:pt x="76" y="117"/>
                    <a:pt x="75" y="116"/>
                  </a:cubicBezTo>
                  <a:close/>
                  <a:moveTo>
                    <a:pt x="70" y="114"/>
                  </a:moveTo>
                  <a:cubicBezTo>
                    <a:pt x="72" y="114"/>
                    <a:pt x="72" y="114"/>
                    <a:pt x="72" y="114"/>
                  </a:cubicBezTo>
                  <a:cubicBezTo>
                    <a:pt x="76" y="115"/>
                    <a:pt x="78" y="117"/>
                    <a:pt x="78" y="118"/>
                  </a:cubicBezTo>
                  <a:cubicBezTo>
                    <a:pt x="79" y="121"/>
                    <a:pt x="77" y="125"/>
                    <a:pt x="74" y="128"/>
                  </a:cubicBezTo>
                  <a:cubicBezTo>
                    <a:pt x="79" y="126"/>
                    <a:pt x="79" y="122"/>
                    <a:pt x="79" y="120"/>
                  </a:cubicBezTo>
                  <a:cubicBezTo>
                    <a:pt x="79" y="116"/>
                    <a:pt x="76" y="110"/>
                    <a:pt x="72" y="110"/>
                  </a:cubicBezTo>
                  <a:cubicBezTo>
                    <a:pt x="71" y="110"/>
                    <a:pt x="69" y="111"/>
                    <a:pt x="68" y="113"/>
                  </a:cubicBezTo>
                  <a:cubicBezTo>
                    <a:pt x="69" y="113"/>
                    <a:pt x="69" y="113"/>
                    <a:pt x="70" y="114"/>
                  </a:cubicBezTo>
                  <a:close/>
                  <a:moveTo>
                    <a:pt x="122" y="122"/>
                  </a:moveTo>
                  <a:cubicBezTo>
                    <a:pt x="123" y="122"/>
                    <a:pt x="124" y="122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4"/>
                    <a:pt x="124" y="125"/>
                    <a:pt x="123" y="125"/>
                  </a:cubicBezTo>
                  <a:cubicBezTo>
                    <a:pt x="127" y="124"/>
                    <a:pt x="131" y="123"/>
                    <a:pt x="136" y="123"/>
                  </a:cubicBezTo>
                  <a:cubicBezTo>
                    <a:pt x="139" y="123"/>
                    <a:pt x="141" y="123"/>
                    <a:pt x="143" y="124"/>
                  </a:cubicBezTo>
                  <a:cubicBezTo>
                    <a:pt x="140" y="122"/>
                    <a:pt x="136" y="121"/>
                    <a:pt x="131" y="121"/>
                  </a:cubicBezTo>
                  <a:cubicBezTo>
                    <a:pt x="128" y="121"/>
                    <a:pt x="125" y="121"/>
                    <a:pt x="122" y="122"/>
                  </a:cubicBezTo>
                  <a:close/>
                  <a:moveTo>
                    <a:pt x="72" y="109"/>
                  </a:moveTo>
                  <a:cubicBezTo>
                    <a:pt x="77" y="109"/>
                    <a:pt x="81" y="115"/>
                    <a:pt x="81" y="120"/>
                  </a:cubicBezTo>
                  <a:cubicBezTo>
                    <a:pt x="81" y="121"/>
                    <a:pt x="81" y="122"/>
                    <a:pt x="81" y="123"/>
                  </a:cubicBezTo>
                  <a:cubicBezTo>
                    <a:pt x="82" y="121"/>
                    <a:pt x="82" y="118"/>
                    <a:pt x="81" y="114"/>
                  </a:cubicBezTo>
                  <a:cubicBezTo>
                    <a:pt x="79" y="110"/>
                    <a:pt x="75" y="108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lose/>
                  <a:moveTo>
                    <a:pt x="36" y="65"/>
                  </a:moveTo>
                  <a:cubicBezTo>
                    <a:pt x="36" y="69"/>
                    <a:pt x="34" y="72"/>
                    <a:pt x="32" y="74"/>
                  </a:cubicBezTo>
                  <a:cubicBezTo>
                    <a:pt x="32" y="75"/>
                    <a:pt x="31" y="76"/>
                    <a:pt x="31" y="77"/>
                  </a:cubicBezTo>
                  <a:cubicBezTo>
                    <a:pt x="34" y="77"/>
                    <a:pt x="36" y="74"/>
                    <a:pt x="36" y="73"/>
                  </a:cubicBezTo>
                  <a:cubicBezTo>
                    <a:pt x="37" y="70"/>
                    <a:pt x="37" y="67"/>
                    <a:pt x="36" y="65"/>
                  </a:cubicBezTo>
                  <a:close/>
                  <a:moveTo>
                    <a:pt x="28" y="63"/>
                  </a:moveTo>
                  <a:cubicBezTo>
                    <a:pt x="27" y="65"/>
                    <a:pt x="27" y="69"/>
                    <a:pt x="27" y="72"/>
                  </a:cubicBezTo>
                  <a:cubicBezTo>
                    <a:pt x="27" y="73"/>
                    <a:pt x="28" y="73"/>
                    <a:pt x="28" y="74"/>
                  </a:cubicBezTo>
                  <a:cubicBezTo>
                    <a:pt x="30" y="71"/>
                    <a:pt x="32" y="67"/>
                    <a:pt x="31" y="65"/>
                  </a:cubicBezTo>
                  <a:cubicBezTo>
                    <a:pt x="30" y="64"/>
                    <a:pt x="30" y="63"/>
                    <a:pt x="28" y="63"/>
                  </a:cubicBezTo>
                  <a:close/>
                  <a:moveTo>
                    <a:pt x="32" y="36"/>
                  </a:moveTo>
                  <a:cubicBezTo>
                    <a:pt x="31" y="39"/>
                    <a:pt x="30" y="42"/>
                    <a:pt x="29" y="44"/>
                  </a:cubicBezTo>
                  <a:cubicBezTo>
                    <a:pt x="28" y="48"/>
                    <a:pt x="27" y="51"/>
                    <a:pt x="28" y="55"/>
                  </a:cubicBezTo>
                  <a:cubicBezTo>
                    <a:pt x="28" y="53"/>
                    <a:pt x="29" y="51"/>
                    <a:pt x="29" y="49"/>
                  </a:cubicBezTo>
                  <a:cubicBezTo>
                    <a:pt x="31" y="45"/>
                    <a:pt x="32" y="41"/>
                    <a:pt x="32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l-PL" dirty="0"/>
            </a:p>
          </p:txBody>
        </p:sp>
        <p:sp>
          <p:nvSpPr>
            <p:cNvPr id="59" name="Dowolny kształt 47"/>
            <p:cNvSpPr>
              <a:spLocks noEditPoints="1"/>
            </p:cNvSpPr>
            <p:nvPr/>
          </p:nvSpPr>
          <p:spPr bwMode="auto">
            <a:xfrm>
              <a:off x="895350" y="3316288"/>
              <a:ext cx="363538" cy="328613"/>
            </a:xfrm>
            <a:custGeom>
              <a:avLst/>
              <a:gdLst>
                <a:gd name="T0" fmla="*/ 50 w 161"/>
                <a:gd name="T1" fmla="*/ 8 h 146"/>
                <a:gd name="T2" fmla="*/ 60 w 161"/>
                <a:gd name="T3" fmla="*/ 25 h 146"/>
                <a:gd name="T4" fmla="*/ 54 w 161"/>
                <a:gd name="T5" fmla="*/ 17 h 146"/>
                <a:gd name="T6" fmla="*/ 63 w 161"/>
                <a:gd name="T7" fmla="*/ 34 h 146"/>
                <a:gd name="T8" fmla="*/ 49 w 161"/>
                <a:gd name="T9" fmla="*/ 37 h 146"/>
                <a:gd name="T10" fmla="*/ 41 w 161"/>
                <a:gd name="T11" fmla="*/ 13 h 146"/>
                <a:gd name="T12" fmla="*/ 16 w 161"/>
                <a:gd name="T13" fmla="*/ 62 h 146"/>
                <a:gd name="T14" fmla="*/ 34 w 161"/>
                <a:gd name="T15" fmla="*/ 92 h 146"/>
                <a:gd name="T16" fmla="*/ 27 w 161"/>
                <a:gd name="T17" fmla="*/ 146 h 146"/>
                <a:gd name="T18" fmla="*/ 33 w 161"/>
                <a:gd name="T19" fmla="*/ 104 h 146"/>
                <a:gd name="T20" fmla="*/ 26 w 161"/>
                <a:gd name="T21" fmla="*/ 102 h 146"/>
                <a:gd name="T22" fmla="*/ 30 w 161"/>
                <a:gd name="T23" fmla="*/ 101 h 146"/>
                <a:gd name="T24" fmla="*/ 4 w 161"/>
                <a:gd name="T25" fmla="*/ 60 h 146"/>
                <a:gd name="T26" fmla="*/ 41 w 161"/>
                <a:gd name="T27" fmla="*/ 10 h 146"/>
                <a:gd name="T28" fmla="*/ 51 w 161"/>
                <a:gd name="T29" fmla="*/ 4 h 146"/>
                <a:gd name="T30" fmla="*/ 145 w 161"/>
                <a:gd name="T31" fmla="*/ 13 h 146"/>
                <a:gd name="T32" fmla="*/ 142 w 161"/>
                <a:gd name="T33" fmla="*/ 0 h 146"/>
                <a:gd name="T34" fmla="*/ 141 w 161"/>
                <a:gd name="T35" fmla="*/ 33 h 146"/>
                <a:gd name="T36" fmla="*/ 50 w 161"/>
                <a:gd name="T37" fmla="*/ 8 h 146"/>
                <a:gd name="T38" fmla="*/ 137 w 161"/>
                <a:gd name="T39" fmla="*/ 31 h 146"/>
                <a:gd name="T40" fmla="*/ 148 w 161"/>
                <a:gd name="T41" fmla="*/ 16 h 146"/>
                <a:gd name="T42" fmla="*/ 70 w 161"/>
                <a:gd name="T43" fmla="*/ 8 h 146"/>
                <a:gd name="T44" fmla="*/ 137 w 161"/>
                <a:gd name="T45" fmla="*/ 31 h 146"/>
                <a:gd name="T46" fmla="*/ 26 w 161"/>
                <a:gd name="T47" fmla="*/ 84 h 146"/>
                <a:gd name="T48" fmla="*/ 22 w 161"/>
                <a:gd name="T49" fmla="*/ 16 h 146"/>
                <a:gd name="T50" fmla="*/ 26 w 161"/>
                <a:gd name="T51" fmla="*/ 84 h 146"/>
                <a:gd name="T52" fmla="*/ 57 w 161"/>
                <a:gd name="T53" fmla="*/ 28 h 146"/>
                <a:gd name="T54" fmla="*/ 46 w 161"/>
                <a:gd name="T55" fmla="*/ 16 h 146"/>
                <a:gd name="T56" fmla="*/ 57 w 161"/>
                <a:gd name="T57" fmla="*/ 28 h 146"/>
                <a:gd name="T58" fmla="*/ 57 w 161"/>
                <a:gd name="T59" fmla="*/ 31 h 146"/>
                <a:gd name="T60" fmla="*/ 46 w 161"/>
                <a:gd name="T61" fmla="*/ 28 h 146"/>
                <a:gd name="T62" fmla="*/ 57 w 161"/>
                <a:gd name="T63" fmla="*/ 3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1" h="146">
                  <a:moveTo>
                    <a:pt x="50" y="8"/>
                  </a:moveTo>
                  <a:cubicBezTo>
                    <a:pt x="55" y="14"/>
                    <a:pt x="53" y="20"/>
                    <a:pt x="60" y="25"/>
                  </a:cubicBezTo>
                  <a:cubicBezTo>
                    <a:pt x="62" y="23"/>
                    <a:pt x="58" y="18"/>
                    <a:pt x="54" y="17"/>
                  </a:cubicBezTo>
                  <a:cubicBezTo>
                    <a:pt x="64" y="13"/>
                    <a:pt x="65" y="25"/>
                    <a:pt x="63" y="34"/>
                  </a:cubicBezTo>
                  <a:cubicBezTo>
                    <a:pt x="59" y="36"/>
                    <a:pt x="55" y="37"/>
                    <a:pt x="49" y="37"/>
                  </a:cubicBezTo>
                  <a:cubicBezTo>
                    <a:pt x="43" y="31"/>
                    <a:pt x="43" y="19"/>
                    <a:pt x="41" y="13"/>
                  </a:cubicBezTo>
                  <a:cubicBezTo>
                    <a:pt x="14" y="14"/>
                    <a:pt x="9" y="41"/>
                    <a:pt x="16" y="62"/>
                  </a:cubicBezTo>
                  <a:cubicBezTo>
                    <a:pt x="19" y="72"/>
                    <a:pt x="30" y="81"/>
                    <a:pt x="34" y="92"/>
                  </a:cubicBezTo>
                  <a:cubicBezTo>
                    <a:pt x="41" y="111"/>
                    <a:pt x="38" y="129"/>
                    <a:pt x="27" y="146"/>
                  </a:cubicBezTo>
                  <a:cubicBezTo>
                    <a:pt x="28" y="137"/>
                    <a:pt x="39" y="121"/>
                    <a:pt x="33" y="104"/>
                  </a:cubicBezTo>
                  <a:cubicBezTo>
                    <a:pt x="31" y="102"/>
                    <a:pt x="29" y="102"/>
                    <a:pt x="26" y="102"/>
                  </a:cubicBezTo>
                  <a:cubicBezTo>
                    <a:pt x="26" y="100"/>
                    <a:pt x="28" y="101"/>
                    <a:pt x="30" y="101"/>
                  </a:cubicBezTo>
                  <a:cubicBezTo>
                    <a:pt x="28" y="89"/>
                    <a:pt x="7" y="79"/>
                    <a:pt x="4" y="60"/>
                  </a:cubicBezTo>
                  <a:cubicBezTo>
                    <a:pt x="1" y="34"/>
                    <a:pt x="12" y="6"/>
                    <a:pt x="41" y="10"/>
                  </a:cubicBezTo>
                  <a:cubicBezTo>
                    <a:pt x="45" y="9"/>
                    <a:pt x="47" y="5"/>
                    <a:pt x="51" y="4"/>
                  </a:cubicBezTo>
                  <a:cubicBezTo>
                    <a:pt x="86" y="1"/>
                    <a:pt x="128" y="46"/>
                    <a:pt x="145" y="13"/>
                  </a:cubicBezTo>
                  <a:cubicBezTo>
                    <a:pt x="146" y="6"/>
                    <a:pt x="144" y="3"/>
                    <a:pt x="142" y="0"/>
                  </a:cubicBezTo>
                  <a:cubicBezTo>
                    <a:pt x="161" y="2"/>
                    <a:pt x="149" y="29"/>
                    <a:pt x="141" y="33"/>
                  </a:cubicBezTo>
                  <a:cubicBezTo>
                    <a:pt x="111" y="47"/>
                    <a:pt x="71" y="4"/>
                    <a:pt x="50" y="8"/>
                  </a:cubicBezTo>
                  <a:close/>
                  <a:moveTo>
                    <a:pt x="137" y="31"/>
                  </a:moveTo>
                  <a:cubicBezTo>
                    <a:pt x="142" y="29"/>
                    <a:pt x="151" y="17"/>
                    <a:pt x="148" y="16"/>
                  </a:cubicBezTo>
                  <a:cubicBezTo>
                    <a:pt x="130" y="43"/>
                    <a:pt x="93" y="14"/>
                    <a:pt x="70" y="8"/>
                  </a:cubicBezTo>
                  <a:cubicBezTo>
                    <a:pt x="87" y="21"/>
                    <a:pt x="105" y="33"/>
                    <a:pt x="137" y="31"/>
                  </a:cubicBezTo>
                  <a:close/>
                  <a:moveTo>
                    <a:pt x="26" y="84"/>
                  </a:moveTo>
                  <a:cubicBezTo>
                    <a:pt x="10" y="71"/>
                    <a:pt x="7" y="27"/>
                    <a:pt x="22" y="16"/>
                  </a:cubicBezTo>
                  <a:cubicBezTo>
                    <a:pt x="0" y="29"/>
                    <a:pt x="5" y="78"/>
                    <a:pt x="26" y="84"/>
                  </a:cubicBezTo>
                  <a:close/>
                  <a:moveTo>
                    <a:pt x="57" y="28"/>
                  </a:moveTo>
                  <a:cubicBezTo>
                    <a:pt x="55" y="22"/>
                    <a:pt x="53" y="16"/>
                    <a:pt x="46" y="16"/>
                  </a:cubicBezTo>
                  <a:cubicBezTo>
                    <a:pt x="46" y="23"/>
                    <a:pt x="50" y="27"/>
                    <a:pt x="57" y="28"/>
                  </a:cubicBezTo>
                  <a:close/>
                  <a:moveTo>
                    <a:pt x="57" y="31"/>
                  </a:moveTo>
                  <a:cubicBezTo>
                    <a:pt x="51" y="33"/>
                    <a:pt x="49" y="24"/>
                    <a:pt x="46" y="28"/>
                  </a:cubicBezTo>
                  <a:cubicBezTo>
                    <a:pt x="47" y="31"/>
                    <a:pt x="56" y="40"/>
                    <a:pt x="57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l-PL" dirty="0"/>
            </a:p>
          </p:txBody>
        </p:sp>
        <p:sp>
          <p:nvSpPr>
            <p:cNvPr id="60" name="Dowolny kształt 48"/>
            <p:cNvSpPr>
              <a:spLocks noEditPoints="1"/>
            </p:cNvSpPr>
            <p:nvPr/>
          </p:nvSpPr>
          <p:spPr bwMode="auto">
            <a:xfrm>
              <a:off x="903288" y="3313113"/>
              <a:ext cx="336550" cy="338138"/>
            </a:xfrm>
            <a:custGeom>
              <a:avLst/>
              <a:gdLst>
                <a:gd name="T0" fmla="*/ 81 w 150"/>
                <a:gd name="T1" fmla="*/ 22 h 150"/>
                <a:gd name="T2" fmla="*/ 52 w 150"/>
                <a:gd name="T3" fmla="*/ 17 h 150"/>
                <a:gd name="T4" fmla="*/ 60 w 150"/>
                <a:gd name="T5" fmla="*/ 35 h 150"/>
                <a:gd name="T6" fmla="*/ 45 w 150"/>
                <a:gd name="T7" fmla="*/ 39 h 150"/>
                <a:gd name="T8" fmla="*/ 39 w 150"/>
                <a:gd name="T9" fmla="*/ 20 h 150"/>
                <a:gd name="T10" fmla="*/ 14 w 150"/>
                <a:gd name="T11" fmla="*/ 63 h 150"/>
                <a:gd name="T12" fmla="*/ 25 w 150"/>
                <a:gd name="T13" fmla="*/ 148 h 150"/>
                <a:gd name="T14" fmla="*/ 26 w 150"/>
                <a:gd name="T15" fmla="*/ 137 h 150"/>
                <a:gd name="T16" fmla="*/ 23 w 150"/>
                <a:gd name="T17" fmla="*/ 104 h 150"/>
                <a:gd name="T18" fmla="*/ 26 w 150"/>
                <a:gd name="T19" fmla="*/ 101 h 150"/>
                <a:gd name="T20" fmla="*/ 1 w 150"/>
                <a:gd name="T21" fmla="*/ 61 h 150"/>
                <a:gd name="T22" fmla="*/ 38 w 150"/>
                <a:gd name="T23" fmla="*/ 10 h 150"/>
                <a:gd name="T24" fmla="*/ 91 w 150"/>
                <a:gd name="T25" fmla="*/ 16 h 150"/>
                <a:gd name="T26" fmla="*/ 139 w 150"/>
                <a:gd name="T27" fmla="*/ 2 h 150"/>
                <a:gd name="T28" fmla="*/ 150 w 150"/>
                <a:gd name="T29" fmla="*/ 12 h 150"/>
                <a:gd name="T30" fmla="*/ 82 w 150"/>
                <a:gd name="T31" fmla="*/ 20 h 150"/>
                <a:gd name="T32" fmla="*/ 141 w 150"/>
                <a:gd name="T33" fmla="*/ 2 h 150"/>
                <a:gd name="T34" fmla="*/ 143 w 150"/>
                <a:gd name="T35" fmla="*/ 14 h 150"/>
                <a:gd name="T36" fmla="*/ 44 w 150"/>
                <a:gd name="T37" fmla="*/ 9 h 150"/>
                <a:gd name="T38" fmla="*/ 38 w 150"/>
                <a:gd name="T39" fmla="*/ 12 h 150"/>
                <a:gd name="T40" fmla="*/ 2 w 150"/>
                <a:gd name="T41" fmla="*/ 60 h 150"/>
                <a:gd name="T42" fmla="*/ 28 w 150"/>
                <a:gd name="T43" fmla="*/ 102 h 150"/>
                <a:gd name="T44" fmla="*/ 30 w 150"/>
                <a:gd name="T45" fmla="*/ 104 h 150"/>
                <a:gd name="T46" fmla="*/ 32 w 150"/>
                <a:gd name="T47" fmla="*/ 116 h 150"/>
                <a:gd name="T48" fmla="*/ 31 w 150"/>
                <a:gd name="T49" fmla="*/ 93 h 150"/>
                <a:gd name="T50" fmla="*/ 11 w 150"/>
                <a:gd name="T51" fmla="*/ 61 h 150"/>
                <a:gd name="T52" fmla="*/ 23 w 150"/>
                <a:gd name="T53" fmla="*/ 85 h 150"/>
                <a:gd name="T54" fmla="*/ 19 w 150"/>
                <a:gd name="T55" fmla="*/ 17 h 150"/>
                <a:gd name="T56" fmla="*/ 39 w 150"/>
                <a:gd name="T57" fmla="*/ 13 h 150"/>
                <a:gd name="T58" fmla="*/ 42 w 150"/>
                <a:gd name="T59" fmla="*/ 29 h 150"/>
                <a:gd name="T60" fmla="*/ 48 w 150"/>
                <a:gd name="T61" fmla="*/ 29 h 150"/>
                <a:gd name="T62" fmla="*/ 55 w 150"/>
                <a:gd name="T63" fmla="*/ 32 h 150"/>
                <a:gd name="T64" fmla="*/ 42 w 150"/>
                <a:gd name="T65" fmla="*/ 30 h 150"/>
                <a:gd name="T66" fmla="*/ 60 w 150"/>
                <a:gd name="T67" fmla="*/ 27 h 150"/>
                <a:gd name="T68" fmla="*/ 58 w 150"/>
                <a:gd name="T69" fmla="*/ 25 h 150"/>
                <a:gd name="T70" fmla="*/ 56 w 150"/>
                <a:gd name="T71" fmla="*/ 27 h 150"/>
                <a:gd name="T72" fmla="*/ 50 w 150"/>
                <a:gd name="T73" fmla="*/ 18 h 150"/>
                <a:gd name="T74" fmla="*/ 45 w 150"/>
                <a:gd name="T75" fmla="*/ 9 h 150"/>
                <a:gd name="T76" fmla="*/ 57 w 150"/>
                <a:gd name="T77" fmla="*/ 25 h 150"/>
                <a:gd name="T78" fmla="*/ 53 w 150"/>
                <a:gd name="T79" fmla="*/ 33 h 150"/>
                <a:gd name="T80" fmla="*/ 44 w 150"/>
                <a:gd name="T81" fmla="*/ 29 h 150"/>
                <a:gd name="T82" fmla="*/ 8 w 150"/>
                <a:gd name="T83" fmla="*/ 46 h 150"/>
                <a:gd name="T84" fmla="*/ 146 w 150"/>
                <a:gd name="T85" fmla="*/ 18 h 150"/>
                <a:gd name="T86" fmla="*/ 134 w 150"/>
                <a:gd name="T87" fmla="*/ 33 h 150"/>
                <a:gd name="T88" fmla="*/ 67 w 150"/>
                <a:gd name="T89" fmla="*/ 9 h 150"/>
                <a:gd name="T90" fmla="*/ 145 w 150"/>
                <a:gd name="T91" fmla="*/ 16 h 150"/>
                <a:gd name="T92" fmla="*/ 133 w 150"/>
                <a:gd name="T93" fmla="*/ 31 h 150"/>
                <a:gd name="T94" fmla="*/ 71 w 150"/>
                <a:gd name="T95" fmla="*/ 11 h 150"/>
                <a:gd name="T96" fmla="*/ 54 w 150"/>
                <a:gd name="T97" fmla="*/ 30 h 150"/>
                <a:gd name="T98" fmla="*/ 43 w 150"/>
                <a:gd name="T99" fmla="*/ 16 h 150"/>
                <a:gd name="T100" fmla="*/ 43 w 150"/>
                <a:gd name="T101" fmla="*/ 1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0" h="150">
                  <a:moveTo>
                    <a:pt x="150" y="12"/>
                  </a:moveTo>
                  <a:cubicBezTo>
                    <a:pt x="150" y="20"/>
                    <a:pt x="143" y="32"/>
                    <a:pt x="138" y="34"/>
                  </a:cubicBezTo>
                  <a:cubicBezTo>
                    <a:pt x="120" y="43"/>
                    <a:pt x="99" y="32"/>
                    <a:pt x="81" y="22"/>
                  </a:cubicBezTo>
                  <a:cubicBezTo>
                    <a:pt x="69" y="15"/>
                    <a:pt x="57" y="9"/>
                    <a:pt x="48" y="10"/>
                  </a:cubicBezTo>
                  <a:cubicBezTo>
                    <a:pt x="50" y="12"/>
                    <a:pt x="51" y="15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4" y="16"/>
                    <a:pt x="56" y="16"/>
                    <a:pt x="58" y="17"/>
                  </a:cubicBezTo>
                  <a:cubicBezTo>
                    <a:pt x="61" y="19"/>
                    <a:pt x="61" y="24"/>
                    <a:pt x="61" y="27"/>
                  </a:cubicBezTo>
                  <a:cubicBezTo>
                    <a:pt x="61" y="30"/>
                    <a:pt x="61" y="33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38"/>
                    <a:pt x="52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1" y="34"/>
                    <a:pt x="40" y="26"/>
                    <a:pt x="39" y="20"/>
                  </a:cubicBezTo>
                  <a:cubicBezTo>
                    <a:pt x="39" y="18"/>
                    <a:pt x="38" y="16"/>
                    <a:pt x="38" y="14"/>
                  </a:cubicBezTo>
                  <a:cubicBezTo>
                    <a:pt x="21" y="15"/>
                    <a:pt x="11" y="27"/>
                    <a:pt x="11" y="47"/>
                  </a:cubicBezTo>
                  <a:cubicBezTo>
                    <a:pt x="11" y="52"/>
                    <a:pt x="12" y="58"/>
                    <a:pt x="14" y="63"/>
                  </a:cubicBezTo>
                  <a:cubicBezTo>
                    <a:pt x="15" y="68"/>
                    <a:pt x="18" y="72"/>
                    <a:pt x="22" y="77"/>
                  </a:cubicBezTo>
                  <a:cubicBezTo>
                    <a:pt x="26" y="82"/>
                    <a:pt x="30" y="87"/>
                    <a:pt x="32" y="93"/>
                  </a:cubicBezTo>
                  <a:cubicBezTo>
                    <a:pt x="39" y="111"/>
                    <a:pt x="36" y="130"/>
                    <a:pt x="25" y="148"/>
                  </a:cubicBezTo>
                  <a:cubicBezTo>
                    <a:pt x="23" y="150"/>
                    <a:pt x="23" y="150"/>
                    <a:pt x="23" y="150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4" y="144"/>
                    <a:pt x="25" y="141"/>
                    <a:pt x="26" y="137"/>
                  </a:cubicBezTo>
                  <a:cubicBezTo>
                    <a:pt x="28" y="131"/>
                    <a:pt x="31" y="123"/>
                    <a:pt x="31" y="116"/>
                  </a:cubicBezTo>
                  <a:cubicBezTo>
                    <a:pt x="31" y="112"/>
                    <a:pt x="30" y="108"/>
                    <a:pt x="29" y="105"/>
                  </a:cubicBezTo>
                  <a:cubicBezTo>
                    <a:pt x="28" y="104"/>
                    <a:pt x="26" y="104"/>
                    <a:pt x="23" y="10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2" y="103"/>
                    <a:pt x="22" y="103"/>
                    <a:pt x="22" y="103"/>
                  </a:cubicBezTo>
                  <a:cubicBezTo>
                    <a:pt x="22" y="101"/>
                    <a:pt x="24" y="101"/>
                    <a:pt x="26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5" y="97"/>
                    <a:pt x="21" y="93"/>
                    <a:pt x="17" y="88"/>
                  </a:cubicBezTo>
                  <a:cubicBezTo>
                    <a:pt x="10" y="81"/>
                    <a:pt x="2" y="72"/>
                    <a:pt x="1" y="61"/>
                  </a:cubicBezTo>
                  <a:cubicBezTo>
                    <a:pt x="0" y="58"/>
                    <a:pt x="0" y="55"/>
                    <a:pt x="0" y="52"/>
                  </a:cubicBezTo>
                  <a:cubicBezTo>
                    <a:pt x="0" y="37"/>
                    <a:pt x="5" y="24"/>
                    <a:pt x="13" y="17"/>
                  </a:cubicBezTo>
                  <a:cubicBezTo>
                    <a:pt x="20" y="11"/>
                    <a:pt x="28" y="9"/>
                    <a:pt x="38" y="10"/>
                  </a:cubicBezTo>
                  <a:cubicBezTo>
                    <a:pt x="40" y="10"/>
                    <a:pt x="41" y="9"/>
                    <a:pt x="43" y="7"/>
                  </a:cubicBezTo>
                  <a:cubicBezTo>
                    <a:pt x="44" y="6"/>
                    <a:pt x="46" y="5"/>
                    <a:pt x="48" y="4"/>
                  </a:cubicBezTo>
                  <a:cubicBezTo>
                    <a:pt x="62" y="3"/>
                    <a:pt x="77" y="9"/>
                    <a:pt x="91" y="16"/>
                  </a:cubicBezTo>
                  <a:cubicBezTo>
                    <a:pt x="113" y="25"/>
                    <a:pt x="131" y="33"/>
                    <a:pt x="141" y="13"/>
                  </a:cubicBezTo>
                  <a:cubicBezTo>
                    <a:pt x="142" y="12"/>
                    <a:pt x="142" y="11"/>
                    <a:pt x="142" y="10"/>
                  </a:cubicBezTo>
                  <a:cubicBezTo>
                    <a:pt x="142" y="7"/>
                    <a:pt x="140" y="4"/>
                    <a:pt x="139" y="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6" y="1"/>
                    <a:pt x="150" y="5"/>
                    <a:pt x="150" y="12"/>
                  </a:cubicBezTo>
                  <a:close/>
                  <a:moveTo>
                    <a:pt x="45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56" y="7"/>
                    <a:pt x="68" y="13"/>
                    <a:pt x="82" y="20"/>
                  </a:cubicBezTo>
                  <a:cubicBezTo>
                    <a:pt x="100" y="30"/>
                    <a:pt x="120" y="41"/>
                    <a:pt x="138" y="33"/>
                  </a:cubicBezTo>
                  <a:cubicBezTo>
                    <a:pt x="142" y="31"/>
                    <a:pt x="148" y="20"/>
                    <a:pt x="148" y="12"/>
                  </a:cubicBezTo>
                  <a:cubicBezTo>
                    <a:pt x="148" y="8"/>
                    <a:pt x="147" y="3"/>
                    <a:pt x="141" y="2"/>
                  </a:cubicBezTo>
                  <a:cubicBezTo>
                    <a:pt x="142" y="4"/>
                    <a:pt x="143" y="7"/>
                    <a:pt x="143" y="10"/>
                  </a:cubicBezTo>
                  <a:cubicBezTo>
                    <a:pt x="143" y="11"/>
                    <a:pt x="143" y="13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32" y="35"/>
                    <a:pt x="112" y="26"/>
                    <a:pt x="91" y="17"/>
                  </a:cubicBezTo>
                  <a:cubicBezTo>
                    <a:pt x="76" y="11"/>
                    <a:pt x="62" y="5"/>
                    <a:pt x="48" y="6"/>
                  </a:cubicBezTo>
                  <a:cubicBezTo>
                    <a:pt x="46" y="6"/>
                    <a:pt x="45" y="7"/>
                    <a:pt x="44" y="9"/>
                  </a:cubicBezTo>
                  <a:cubicBezTo>
                    <a:pt x="42" y="10"/>
                    <a:pt x="41" y="11"/>
                    <a:pt x="39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0"/>
                    <a:pt x="20" y="13"/>
                    <a:pt x="14" y="18"/>
                  </a:cubicBezTo>
                  <a:cubicBezTo>
                    <a:pt x="6" y="25"/>
                    <a:pt x="2" y="37"/>
                    <a:pt x="2" y="52"/>
                  </a:cubicBezTo>
                  <a:cubicBezTo>
                    <a:pt x="2" y="55"/>
                    <a:pt x="2" y="58"/>
                    <a:pt x="2" y="60"/>
                  </a:cubicBezTo>
                  <a:cubicBezTo>
                    <a:pt x="4" y="72"/>
                    <a:pt x="11" y="80"/>
                    <a:pt x="18" y="87"/>
                  </a:cubicBezTo>
                  <a:cubicBezTo>
                    <a:pt x="23" y="92"/>
                    <a:pt x="27" y="97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3"/>
                    <a:pt x="29" y="103"/>
                    <a:pt x="30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8"/>
                    <a:pt x="32" y="112"/>
                    <a:pt x="32" y="116"/>
                  </a:cubicBezTo>
                  <a:cubicBezTo>
                    <a:pt x="32" y="124"/>
                    <a:pt x="30" y="131"/>
                    <a:pt x="28" y="138"/>
                  </a:cubicBezTo>
                  <a:cubicBezTo>
                    <a:pt x="27" y="140"/>
                    <a:pt x="26" y="141"/>
                    <a:pt x="26" y="143"/>
                  </a:cubicBezTo>
                  <a:cubicBezTo>
                    <a:pt x="35" y="127"/>
                    <a:pt x="37" y="110"/>
                    <a:pt x="31" y="93"/>
                  </a:cubicBezTo>
                  <a:cubicBezTo>
                    <a:pt x="28" y="88"/>
                    <a:pt x="25" y="83"/>
                    <a:pt x="21" y="78"/>
                  </a:cubicBezTo>
                  <a:cubicBezTo>
                    <a:pt x="17" y="73"/>
                    <a:pt x="14" y="69"/>
                    <a:pt x="12" y="64"/>
                  </a:cubicBezTo>
                  <a:cubicBezTo>
                    <a:pt x="12" y="63"/>
                    <a:pt x="12" y="62"/>
                    <a:pt x="11" y="61"/>
                  </a:cubicBezTo>
                  <a:cubicBezTo>
                    <a:pt x="13" y="71"/>
                    <a:pt x="17" y="79"/>
                    <a:pt x="23" y="84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0" y="82"/>
                    <a:pt x="4" y="64"/>
                    <a:pt x="4" y="49"/>
                  </a:cubicBezTo>
                  <a:cubicBezTo>
                    <a:pt x="4" y="34"/>
                    <a:pt x="9" y="21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21"/>
                    <a:pt x="12" y="28"/>
                    <a:pt x="10" y="37"/>
                  </a:cubicBezTo>
                  <a:cubicBezTo>
                    <a:pt x="13" y="22"/>
                    <a:pt x="23" y="14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8"/>
                    <a:pt x="40" y="20"/>
                  </a:cubicBezTo>
                  <a:cubicBezTo>
                    <a:pt x="41" y="23"/>
                    <a:pt x="41" y="26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8"/>
                    <a:pt x="44" y="27"/>
                    <a:pt x="44" y="27"/>
                  </a:cubicBezTo>
                  <a:cubicBezTo>
                    <a:pt x="46" y="27"/>
                    <a:pt x="47" y="28"/>
                    <a:pt x="48" y="29"/>
                  </a:cubicBezTo>
                  <a:cubicBezTo>
                    <a:pt x="50" y="31"/>
                    <a:pt x="52" y="32"/>
                    <a:pt x="54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5"/>
                    <a:pt x="53" y="36"/>
                    <a:pt x="52" y="37"/>
                  </a:cubicBezTo>
                  <a:cubicBezTo>
                    <a:pt x="48" y="38"/>
                    <a:pt x="43" y="32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3"/>
                    <a:pt x="44" y="35"/>
                    <a:pt x="46" y="37"/>
                  </a:cubicBezTo>
                  <a:cubicBezTo>
                    <a:pt x="52" y="38"/>
                    <a:pt x="56" y="37"/>
                    <a:pt x="59" y="35"/>
                  </a:cubicBezTo>
                  <a:cubicBezTo>
                    <a:pt x="60" y="32"/>
                    <a:pt x="60" y="30"/>
                    <a:pt x="60" y="27"/>
                  </a:cubicBezTo>
                  <a:cubicBezTo>
                    <a:pt x="60" y="23"/>
                    <a:pt x="59" y="20"/>
                    <a:pt x="57" y="18"/>
                  </a:cubicBezTo>
                  <a:cubicBezTo>
                    <a:pt x="56" y="18"/>
                    <a:pt x="55" y="18"/>
                    <a:pt x="53" y="18"/>
                  </a:cubicBezTo>
                  <a:cubicBezTo>
                    <a:pt x="56" y="19"/>
                    <a:pt x="58" y="22"/>
                    <a:pt x="58" y="25"/>
                  </a:cubicBezTo>
                  <a:cubicBezTo>
                    <a:pt x="58" y="26"/>
                    <a:pt x="58" y="26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3" y="24"/>
                    <a:pt x="52" y="21"/>
                    <a:pt x="51" y="19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5"/>
                    <a:pt x="49" y="12"/>
                    <a:pt x="46" y="10"/>
                  </a:cubicBezTo>
                  <a:lnTo>
                    <a:pt x="45" y="9"/>
                  </a:lnTo>
                  <a:close/>
                  <a:moveTo>
                    <a:pt x="57" y="25"/>
                  </a:moveTo>
                  <a:cubicBezTo>
                    <a:pt x="57" y="24"/>
                    <a:pt x="55" y="21"/>
                    <a:pt x="53" y="19"/>
                  </a:cubicBezTo>
                  <a:cubicBezTo>
                    <a:pt x="53" y="21"/>
                    <a:pt x="54" y="23"/>
                    <a:pt x="57" y="25"/>
                  </a:cubicBezTo>
                  <a:close/>
                  <a:moveTo>
                    <a:pt x="44" y="29"/>
                  </a:moveTo>
                  <a:cubicBezTo>
                    <a:pt x="45" y="32"/>
                    <a:pt x="49" y="36"/>
                    <a:pt x="51" y="35"/>
                  </a:cubicBezTo>
                  <a:cubicBezTo>
                    <a:pt x="52" y="35"/>
                    <a:pt x="53" y="34"/>
                    <a:pt x="53" y="33"/>
                  </a:cubicBezTo>
                  <a:cubicBezTo>
                    <a:pt x="51" y="33"/>
                    <a:pt x="49" y="32"/>
                    <a:pt x="47" y="30"/>
                  </a:cubicBezTo>
                  <a:cubicBezTo>
                    <a:pt x="46" y="30"/>
                    <a:pt x="45" y="29"/>
                    <a:pt x="45" y="29"/>
                  </a:cubicBezTo>
                  <a:cubicBezTo>
                    <a:pt x="44" y="29"/>
                    <a:pt x="44" y="29"/>
                    <a:pt x="44" y="29"/>
                  </a:cubicBezTo>
                  <a:close/>
                  <a:moveTo>
                    <a:pt x="5" y="49"/>
                  </a:moveTo>
                  <a:cubicBezTo>
                    <a:pt x="5" y="62"/>
                    <a:pt x="10" y="77"/>
                    <a:pt x="19" y="82"/>
                  </a:cubicBezTo>
                  <a:cubicBezTo>
                    <a:pt x="12" y="74"/>
                    <a:pt x="8" y="58"/>
                    <a:pt x="8" y="46"/>
                  </a:cubicBezTo>
                  <a:cubicBezTo>
                    <a:pt x="8" y="36"/>
                    <a:pt x="10" y="28"/>
                    <a:pt x="13" y="22"/>
                  </a:cubicBezTo>
                  <a:cubicBezTo>
                    <a:pt x="8" y="29"/>
                    <a:pt x="5" y="38"/>
                    <a:pt x="5" y="49"/>
                  </a:cubicBezTo>
                  <a:close/>
                  <a:moveTo>
                    <a:pt x="146" y="18"/>
                  </a:moveTo>
                  <a:cubicBezTo>
                    <a:pt x="146" y="18"/>
                    <a:pt x="146" y="18"/>
                    <a:pt x="146" y="18"/>
                  </a:cubicBezTo>
                  <a:cubicBezTo>
                    <a:pt x="146" y="21"/>
                    <a:pt x="139" y="31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03" y="35"/>
                    <a:pt x="85" y="24"/>
                    <a:pt x="66" y="1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3" y="10"/>
                    <a:pt x="80" y="13"/>
                    <a:pt x="88" y="17"/>
                  </a:cubicBezTo>
                  <a:cubicBezTo>
                    <a:pt x="108" y="26"/>
                    <a:pt x="131" y="36"/>
                    <a:pt x="144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6" y="16"/>
                    <a:pt x="146" y="16"/>
                    <a:pt x="146" y="18"/>
                  </a:cubicBezTo>
                  <a:close/>
                  <a:moveTo>
                    <a:pt x="133" y="31"/>
                  </a:moveTo>
                  <a:cubicBezTo>
                    <a:pt x="138" y="29"/>
                    <a:pt x="144" y="21"/>
                    <a:pt x="145" y="18"/>
                  </a:cubicBezTo>
                  <a:cubicBezTo>
                    <a:pt x="131" y="37"/>
                    <a:pt x="108" y="27"/>
                    <a:pt x="87" y="18"/>
                  </a:cubicBezTo>
                  <a:cubicBezTo>
                    <a:pt x="81" y="15"/>
                    <a:pt x="76" y="13"/>
                    <a:pt x="71" y="11"/>
                  </a:cubicBezTo>
                  <a:cubicBezTo>
                    <a:pt x="88" y="23"/>
                    <a:pt x="105" y="33"/>
                    <a:pt x="133" y="31"/>
                  </a:cubicBezTo>
                  <a:close/>
                  <a:moveTo>
                    <a:pt x="55" y="30"/>
                  </a:moveTo>
                  <a:cubicBezTo>
                    <a:pt x="54" y="30"/>
                    <a:pt x="54" y="30"/>
                    <a:pt x="54" y="30"/>
                  </a:cubicBezTo>
                  <a:cubicBezTo>
                    <a:pt x="47" y="29"/>
                    <a:pt x="42" y="25"/>
                    <a:pt x="42" y="17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17"/>
                    <a:pt x="53" y="23"/>
                    <a:pt x="55" y="29"/>
                  </a:cubicBezTo>
                  <a:lnTo>
                    <a:pt x="55" y="30"/>
                  </a:lnTo>
                  <a:close/>
                  <a:moveTo>
                    <a:pt x="43" y="17"/>
                  </a:moveTo>
                  <a:cubicBezTo>
                    <a:pt x="44" y="24"/>
                    <a:pt x="47" y="27"/>
                    <a:pt x="53" y="28"/>
                  </a:cubicBezTo>
                  <a:cubicBezTo>
                    <a:pt x="51" y="23"/>
                    <a:pt x="49" y="19"/>
                    <a:pt x="43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l-PL" dirty="0"/>
            </a:p>
          </p:txBody>
        </p:sp>
        <p:sp>
          <p:nvSpPr>
            <p:cNvPr id="61" name="Dowolny kształt 49"/>
            <p:cNvSpPr>
              <a:spLocks noEditPoints="1"/>
            </p:cNvSpPr>
            <p:nvPr/>
          </p:nvSpPr>
          <p:spPr bwMode="auto">
            <a:xfrm>
              <a:off x="4162425" y="3344863"/>
              <a:ext cx="334963" cy="328613"/>
            </a:xfrm>
            <a:custGeom>
              <a:avLst/>
              <a:gdLst>
                <a:gd name="T0" fmla="*/ 61 w 149"/>
                <a:gd name="T1" fmla="*/ 17 h 146"/>
                <a:gd name="T2" fmla="*/ 70 w 149"/>
                <a:gd name="T3" fmla="*/ 13 h 146"/>
                <a:gd name="T4" fmla="*/ 67 w 149"/>
                <a:gd name="T5" fmla="*/ 22 h 146"/>
                <a:gd name="T6" fmla="*/ 71 w 149"/>
                <a:gd name="T7" fmla="*/ 8 h 146"/>
                <a:gd name="T8" fmla="*/ 77 w 149"/>
                <a:gd name="T9" fmla="*/ 20 h 146"/>
                <a:gd name="T10" fmla="*/ 146 w 149"/>
                <a:gd name="T11" fmla="*/ 39 h 146"/>
                <a:gd name="T12" fmla="*/ 125 w 149"/>
                <a:gd name="T13" fmla="*/ 103 h 146"/>
                <a:gd name="T14" fmla="*/ 146 w 149"/>
                <a:gd name="T15" fmla="*/ 99 h 146"/>
                <a:gd name="T16" fmla="*/ 148 w 149"/>
                <a:gd name="T17" fmla="*/ 120 h 146"/>
                <a:gd name="T18" fmla="*/ 129 w 149"/>
                <a:gd name="T19" fmla="*/ 119 h 146"/>
                <a:gd name="T20" fmla="*/ 141 w 149"/>
                <a:gd name="T21" fmla="*/ 143 h 146"/>
                <a:gd name="T22" fmla="*/ 124 w 149"/>
                <a:gd name="T23" fmla="*/ 108 h 146"/>
                <a:gd name="T24" fmla="*/ 121 w 149"/>
                <a:gd name="T25" fmla="*/ 76 h 146"/>
                <a:gd name="T26" fmla="*/ 132 w 149"/>
                <a:gd name="T27" fmla="*/ 18 h 146"/>
                <a:gd name="T28" fmla="*/ 46 w 149"/>
                <a:gd name="T29" fmla="*/ 31 h 146"/>
                <a:gd name="T30" fmla="*/ 0 w 149"/>
                <a:gd name="T31" fmla="*/ 27 h 146"/>
                <a:gd name="T32" fmla="*/ 60 w 149"/>
                <a:gd name="T33" fmla="*/ 24 h 146"/>
                <a:gd name="T34" fmla="*/ 58 w 149"/>
                <a:gd name="T35" fmla="*/ 11 h 146"/>
                <a:gd name="T36" fmla="*/ 68 w 149"/>
                <a:gd name="T37" fmla="*/ 8 h 146"/>
                <a:gd name="T38" fmla="*/ 61 w 149"/>
                <a:gd name="T39" fmla="*/ 17 h 146"/>
                <a:gd name="T40" fmla="*/ 58 w 149"/>
                <a:gd name="T41" fmla="*/ 27 h 146"/>
                <a:gd name="T42" fmla="*/ 31 w 149"/>
                <a:gd name="T43" fmla="*/ 25 h 146"/>
                <a:gd name="T44" fmla="*/ 58 w 149"/>
                <a:gd name="T45" fmla="*/ 27 h 146"/>
                <a:gd name="T46" fmla="*/ 101 w 149"/>
                <a:gd name="T47" fmla="*/ 11 h 146"/>
                <a:gd name="T48" fmla="*/ 88 w 149"/>
                <a:gd name="T49" fmla="*/ 20 h 146"/>
                <a:gd name="T50" fmla="*/ 101 w 149"/>
                <a:gd name="T51" fmla="*/ 11 h 146"/>
                <a:gd name="T52" fmla="*/ 142 w 149"/>
                <a:gd name="T53" fmla="*/ 32 h 146"/>
                <a:gd name="T54" fmla="*/ 141 w 149"/>
                <a:gd name="T55" fmla="*/ 34 h 146"/>
                <a:gd name="T56" fmla="*/ 122 w 149"/>
                <a:gd name="T57" fmla="*/ 95 h 146"/>
                <a:gd name="T58" fmla="*/ 142 w 149"/>
                <a:gd name="T59" fmla="*/ 32 h 146"/>
                <a:gd name="T60" fmla="*/ 145 w 149"/>
                <a:gd name="T61" fmla="*/ 119 h 146"/>
                <a:gd name="T62" fmla="*/ 142 w 149"/>
                <a:gd name="T63" fmla="*/ 106 h 146"/>
                <a:gd name="T64" fmla="*/ 132 w 149"/>
                <a:gd name="T65" fmla="*/ 106 h 146"/>
                <a:gd name="T66" fmla="*/ 145 w 149"/>
                <a:gd name="T67" fmla="*/ 119 h 146"/>
                <a:gd name="T68" fmla="*/ 146 w 149"/>
                <a:gd name="T69" fmla="*/ 103 h 146"/>
                <a:gd name="T70" fmla="*/ 134 w 149"/>
                <a:gd name="T71" fmla="*/ 103 h 146"/>
                <a:gd name="T72" fmla="*/ 146 w 149"/>
                <a:gd name="T73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9" h="146">
                  <a:moveTo>
                    <a:pt x="61" y="17"/>
                  </a:moveTo>
                  <a:cubicBezTo>
                    <a:pt x="64" y="17"/>
                    <a:pt x="67" y="9"/>
                    <a:pt x="70" y="13"/>
                  </a:cubicBezTo>
                  <a:cubicBezTo>
                    <a:pt x="68" y="15"/>
                    <a:pt x="65" y="17"/>
                    <a:pt x="67" y="22"/>
                  </a:cubicBezTo>
                  <a:cubicBezTo>
                    <a:pt x="78" y="22"/>
                    <a:pt x="72" y="11"/>
                    <a:pt x="71" y="8"/>
                  </a:cubicBezTo>
                  <a:cubicBezTo>
                    <a:pt x="75" y="4"/>
                    <a:pt x="81" y="15"/>
                    <a:pt x="77" y="20"/>
                  </a:cubicBezTo>
                  <a:cubicBezTo>
                    <a:pt x="103" y="0"/>
                    <a:pt x="144" y="7"/>
                    <a:pt x="146" y="39"/>
                  </a:cubicBezTo>
                  <a:cubicBezTo>
                    <a:pt x="148" y="63"/>
                    <a:pt x="123" y="79"/>
                    <a:pt x="125" y="103"/>
                  </a:cubicBezTo>
                  <a:cubicBezTo>
                    <a:pt x="130" y="105"/>
                    <a:pt x="138" y="94"/>
                    <a:pt x="146" y="99"/>
                  </a:cubicBezTo>
                  <a:cubicBezTo>
                    <a:pt x="149" y="104"/>
                    <a:pt x="147" y="114"/>
                    <a:pt x="148" y="120"/>
                  </a:cubicBezTo>
                  <a:cubicBezTo>
                    <a:pt x="142" y="125"/>
                    <a:pt x="135" y="122"/>
                    <a:pt x="129" y="119"/>
                  </a:cubicBezTo>
                  <a:cubicBezTo>
                    <a:pt x="129" y="131"/>
                    <a:pt x="129" y="143"/>
                    <a:pt x="141" y="143"/>
                  </a:cubicBezTo>
                  <a:cubicBezTo>
                    <a:pt x="120" y="146"/>
                    <a:pt x="125" y="125"/>
                    <a:pt x="124" y="108"/>
                  </a:cubicBezTo>
                  <a:cubicBezTo>
                    <a:pt x="123" y="95"/>
                    <a:pt x="118" y="88"/>
                    <a:pt x="121" y="76"/>
                  </a:cubicBezTo>
                  <a:cubicBezTo>
                    <a:pt x="125" y="57"/>
                    <a:pt x="149" y="40"/>
                    <a:pt x="132" y="18"/>
                  </a:cubicBezTo>
                  <a:cubicBezTo>
                    <a:pt x="101" y="5"/>
                    <a:pt x="76" y="33"/>
                    <a:pt x="46" y="31"/>
                  </a:cubicBezTo>
                  <a:cubicBezTo>
                    <a:pt x="31" y="30"/>
                    <a:pt x="16" y="16"/>
                    <a:pt x="0" y="27"/>
                  </a:cubicBezTo>
                  <a:cubicBezTo>
                    <a:pt x="14" y="12"/>
                    <a:pt x="37" y="23"/>
                    <a:pt x="60" y="24"/>
                  </a:cubicBezTo>
                  <a:cubicBezTo>
                    <a:pt x="62" y="22"/>
                    <a:pt x="58" y="15"/>
                    <a:pt x="58" y="11"/>
                  </a:cubicBezTo>
                  <a:cubicBezTo>
                    <a:pt x="61" y="10"/>
                    <a:pt x="64" y="4"/>
                    <a:pt x="68" y="8"/>
                  </a:cubicBezTo>
                  <a:cubicBezTo>
                    <a:pt x="67" y="9"/>
                    <a:pt x="59" y="9"/>
                    <a:pt x="61" y="17"/>
                  </a:cubicBezTo>
                  <a:close/>
                  <a:moveTo>
                    <a:pt x="58" y="27"/>
                  </a:moveTo>
                  <a:cubicBezTo>
                    <a:pt x="49" y="25"/>
                    <a:pt x="41" y="22"/>
                    <a:pt x="31" y="25"/>
                  </a:cubicBezTo>
                  <a:cubicBezTo>
                    <a:pt x="41" y="26"/>
                    <a:pt x="49" y="32"/>
                    <a:pt x="58" y="27"/>
                  </a:cubicBezTo>
                  <a:close/>
                  <a:moveTo>
                    <a:pt x="101" y="11"/>
                  </a:moveTo>
                  <a:cubicBezTo>
                    <a:pt x="98" y="14"/>
                    <a:pt x="85" y="15"/>
                    <a:pt x="88" y="20"/>
                  </a:cubicBezTo>
                  <a:cubicBezTo>
                    <a:pt x="90" y="15"/>
                    <a:pt x="104" y="16"/>
                    <a:pt x="101" y="11"/>
                  </a:cubicBezTo>
                  <a:close/>
                  <a:moveTo>
                    <a:pt x="142" y="32"/>
                  </a:moveTo>
                  <a:cubicBezTo>
                    <a:pt x="140" y="29"/>
                    <a:pt x="138" y="30"/>
                    <a:pt x="141" y="34"/>
                  </a:cubicBezTo>
                  <a:cubicBezTo>
                    <a:pt x="139" y="59"/>
                    <a:pt x="121" y="67"/>
                    <a:pt x="122" y="95"/>
                  </a:cubicBezTo>
                  <a:cubicBezTo>
                    <a:pt x="127" y="73"/>
                    <a:pt x="146" y="59"/>
                    <a:pt x="142" y="32"/>
                  </a:cubicBezTo>
                  <a:close/>
                  <a:moveTo>
                    <a:pt x="145" y="119"/>
                  </a:moveTo>
                  <a:cubicBezTo>
                    <a:pt x="145" y="113"/>
                    <a:pt x="145" y="109"/>
                    <a:pt x="142" y="106"/>
                  </a:cubicBezTo>
                  <a:cubicBezTo>
                    <a:pt x="139" y="106"/>
                    <a:pt x="135" y="106"/>
                    <a:pt x="132" y="106"/>
                  </a:cubicBezTo>
                  <a:cubicBezTo>
                    <a:pt x="126" y="113"/>
                    <a:pt x="134" y="121"/>
                    <a:pt x="145" y="119"/>
                  </a:cubicBezTo>
                  <a:close/>
                  <a:moveTo>
                    <a:pt x="146" y="103"/>
                  </a:moveTo>
                  <a:cubicBezTo>
                    <a:pt x="142" y="100"/>
                    <a:pt x="137" y="100"/>
                    <a:pt x="134" y="103"/>
                  </a:cubicBezTo>
                  <a:cubicBezTo>
                    <a:pt x="139" y="101"/>
                    <a:pt x="144" y="107"/>
                    <a:pt x="146" y="10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l-PL" dirty="0"/>
            </a:p>
          </p:txBody>
        </p:sp>
        <p:sp>
          <p:nvSpPr>
            <p:cNvPr id="62" name="Dowolny kształt 50"/>
            <p:cNvSpPr>
              <a:spLocks noEditPoints="1"/>
            </p:cNvSpPr>
            <p:nvPr/>
          </p:nvSpPr>
          <p:spPr bwMode="auto">
            <a:xfrm>
              <a:off x="4162425" y="3359150"/>
              <a:ext cx="334963" cy="309563"/>
            </a:xfrm>
            <a:custGeom>
              <a:avLst/>
              <a:gdLst>
                <a:gd name="T0" fmla="*/ 69 w 149"/>
                <a:gd name="T1" fmla="*/ 3 h 138"/>
                <a:gd name="T2" fmla="*/ 64 w 149"/>
                <a:gd name="T3" fmla="*/ 7 h 138"/>
                <a:gd name="T4" fmla="*/ 70 w 149"/>
                <a:gd name="T5" fmla="*/ 7 h 138"/>
                <a:gd name="T6" fmla="*/ 70 w 149"/>
                <a:gd name="T7" fmla="*/ 3 h 138"/>
                <a:gd name="T8" fmla="*/ 73 w 149"/>
                <a:gd name="T9" fmla="*/ 1 h 138"/>
                <a:gd name="T10" fmla="*/ 147 w 149"/>
                <a:gd name="T11" fmla="*/ 33 h 138"/>
                <a:gd name="T12" fmla="*/ 142 w 149"/>
                <a:gd name="T13" fmla="*/ 91 h 138"/>
                <a:gd name="T14" fmla="*/ 149 w 149"/>
                <a:gd name="T15" fmla="*/ 114 h 138"/>
                <a:gd name="T16" fmla="*/ 130 w 149"/>
                <a:gd name="T17" fmla="*/ 114 h 138"/>
                <a:gd name="T18" fmla="*/ 137 w 149"/>
                <a:gd name="T19" fmla="*/ 138 h 138"/>
                <a:gd name="T20" fmla="*/ 122 w 149"/>
                <a:gd name="T21" fmla="*/ 94 h 138"/>
                <a:gd name="T22" fmla="*/ 129 w 149"/>
                <a:gd name="T23" fmla="*/ 51 h 138"/>
                <a:gd name="T24" fmla="*/ 49 w 149"/>
                <a:gd name="T25" fmla="*/ 26 h 138"/>
                <a:gd name="T26" fmla="*/ 1 w 149"/>
                <a:gd name="T27" fmla="*/ 21 h 138"/>
                <a:gd name="T28" fmla="*/ 39 w 149"/>
                <a:gd name="T29" fmla="*/ 15 h 138"/>
                <a:gd name="T30" fmla="*/ 58 w 149"/>
                <a:gd name="T31" fmla="*/ 5 h 138"/>
                <a:gd name="T32" fmla="*/ 67 w 149"/>
                <a:gd name="T33" fmla="*/ 2 h 138"/>
                <a:gd name="T34" fmla="*/ 60 w 149"/>
                <a:gd name="T35" fmla="*/ 10 h 138"/>
                <a:gd name="T36" fmla="*/ 77 w 149"/>
                <a:gd name="T37" fmla="*/ 14 h 138"/>
                <a:gd name="T38" fmla="*/ 73 w 149"/>
                <a:gd name="T39" fmla="*/ 15 h 138"/>
                <a:gd name="T40" fmla="*/ 68 w 149"/>
                <a:gd name="T41" fmla="*/ 8 h 138"/>
                <a:gd name="T42" fmla="*/ 61 w 149"/>
                <a:gd name="T43" fmla="*/ 12 h 138"/>
                <a:gd name="T44" fmla="*/ 60 w 149"/>
                <a:gd name="T45" fmla="*/ 19 h 138"/>
                <a:gd name="T46" fmla="*/ 7 w 149"/>
                <a:gd name="T47" fmla="*/ 17 h 138"/>
                <a:gd name="T48" fmla="*/ 40 w 149"/>
                <a:gd name="T49" fmla="*/ 17 h 138"/>
                <a:gd name="T50" fmla="*/ 60 w 149"/>
                <a:gd name="T51" fmla="*/ 20 h 138"/>
                <a:gd name="T52" fmla="*/ 31 w 149"/>
                <a:gd name="T53" fmla="*/ 20 h 138"/>
                <a:gd name="T54" fmla="*/ 49 w 149"/>
                <a:gd name="T55" fmla="*/ 24 h 138"/>
                <a:gd name="T56" fmla="*/ 87 w 149"/>
                <a:gd name="T57" fmla="*/ 12 h 138"/>
                <a:gd name="T58" fmla="*/ 77 w 149"/>
                <a:gd name="T59" fmla="*/ 14 h 138"/>
                <a:gd name="T60" fmla="*/ 124 w 149"/>
                <a:gd name="T61" fmla="*/ 97 h 138"/>
                <a:gd name="T62" fmla="*/ 101 w 149"/>
                <a:gd name="T63" fmla="*/ 4 h 138"/>
                <a:gd name="T64" fmla="*/ 89 w 149"/>
                <a:gd name="T65" fmla="*/ 14 h 138"/>
                <a:gd name="T66" fmla="*/ 133 w 149"/>
                <a:gd name="T67" fmla="*/ 12 h 138"/>
                <a:gd name="T68" fmla="*/ 131 w 149"/>
                <a:gd name="T69" fmla="*/ 55 h 138"/>
                <a:gd name="T70" fmla="*/ 140 w 149"/>
                <a:gd name="T71" fmla="*/ 24 h 138"/>
                <a:gd name="T72" fmla="*/ 123 w 149"/>
                <a:gd name="T73" fmla="*/ 89 h 138"/>
                <a:gd name="T74" fmla="*/ 135 w 149"/>
                <a:gd name="T75" fmla="*/ 137 h 138"/>
                <a:gd name="T76" fmla="*/ 141 w 149"/>
                <a:gd name="T77" fmla="*/ 116 h 138"/>
                <a:gd name="T78" fmla="*/ 147 w 149"/>
                <a:gd name="T79" fmla="*/ 98 h 138"/>
                <a:gd name="T80" fmla="*/ 131 w 149"/>
                <a:gd name="T81" fmla="*/ 99 h 138"/>
                <a:gd name="T82" fmla="*/ 146 w 149"/>
                <a:gd name="T83" fmla="*/ 94 h 138"/>
                <a:gd name="T84" fmla="*/ 88 w 149"/>
                <a:gd name="T85" fmla="*/ 12 h 138"/>
                <a:gd name="T86" fmla="*/ 95 w 149"/>
                <a:gd name="T87" fmla="*/ 9 h 138"/>
                <a:gd name="T88" fmla="*/ 40 w 149"/>
                <a:gd name="T89" fmla="*/ 19 h 138"/>
                <a:gd name="T90" fmla="*/ 56 w 149"/>
                <a:gd name="T91" fmla="*/ 21 h 138"/>
                <a:gd name="T92" fmla="*/ 141 w 149"/>
                <a:gd name="T93" fmla="*/ 28 h 138"/>
                <a:gd name="T94" fmla="*/ 131 w 149"/>
                <a:gd name="T95" fmla="*/ 66 h 138"/>
                <a:gd name="T96" fmla="*/ 141 w 149"/>
                <a:gd name="T97" fmla="*/ 97 h 138"/>
                <a:gd name="T98" fmla="*/ 143 w 149"/>
                <a:gd name="T99" fmla="*/ 100 h 138"/>
                <a:gd name="T100" fmla="*/ 130 w 149"/>
                <a:gd name="T101" fmla="*/ 108 h 138"/>
                <a:gd name="T102" fmla="*/ 131 w 149"/>
                <a:gd name="T103" fmla="*/ 10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9" h="138">
                  <a:moveTo>
                    <a:pt x="65" y="0"/>
                  </a:moveTo>
                  <a:cubicBezTo>
                    <a:pt x="66" y="0"/>
                    <a:pt x="68" y="1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7" y="4"/>
                  </a:cubicBezTo>
                  <a:cubicBezTo>
                    <a:pt x="65" y="4"/>
                    <a:pt x="63" y="4"/>
                    <a:pt x="62" y="6"/>
                  </a:cubicBezTo>
                  <a:cubicBezTo>
                    <a:pt x="62" y="7"/>
                    <a:pt x="61" y="8"/>
                    <a:pt x="62" y="10"/>
                  </a:cubicBezTo>
                  <a:cubicBezTo>
                    <a:pt x="63" y="9"/>
                    <a:pt x="63" y="8"/>
                    <a:pt x="64" y="7"/>
                  </a:cubicBezTo>
                  <a:cubicBezTo>
                    <a:pt x="66" y="6"/>
                    <a:pt x="67" y="5"/>
                    <a:pt x="68" y="5"/>
                  </a:cubicBezTo>
                  <a:cubicBezTo>
                    <a:pt x="69" y="5"/>
                    <a:pt x="70" y="5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8"/>
                    <a:pt x="69" y="8"/>
                    <a:pt x="69" y="9"/>
                  </a:cubicBezTo>
                  <a:cubicBezTo>
                    <a:pt x="68" y="11"/>
                    <a:pt x="67" y="12"/>
                    <a:pt x="67" y="16"/>
                  </a:cubicBezTo>
                  <a:cubicBezTo>
                    <a:pt x="70" y="16"/>
                    <a:pt x="71" y="15"/>
                    <a:pt x="72" y="14"/>
                  </a:cubicBezTo>
                  <a:cubicBezTo>
                    <a:pt x="74" y="11"/>
                    <a:pt x="71" y="5"/>
                    <a:pt x="70" y="3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1"/>
                    <a:pt x="72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1"/>
                    <a:pt x="77" y="3"/>
                    <a:pt x="78" y="5"/>
                  </a:cubicBezTo>
                  <a:cubicBezTo>
                    <a:pt x="79" y="7"/>
                    <a:pt x="79" y="9"/>
                    <a:pt x="79" y="11"/>
                  </a:cubicBezTo>
                  <a:cubicBezTo>
                    <a:pt x="88" y="5"/>
                    <a:pt x="99" y="2"/>
                    <a:pt x="110" y="2"/>
                  </a:cubicBezTo>
                  <a:cubicBezTo>
                    <a:pt x="131" y="2"/>
                    <a:pt x="145" y="14"/>
                    <a:pt x="147" y="33"/>
                  </a:cubicBezTo>
                  <a:cubicBezTo>
                    <a:pt x="148" y="45"/>
                    <a:pt x="142" y="55"/>
                    <a:pt x="137" y="65"/>
                  </a:cubicBezTo>
                  <a:cubicBezTo>
                    <a:pt x="131" y="75"/>
                    <a:pt x="125" y="85"/>
                    <a:pt x="126" y="97"/>
                  </a:cubicBezTo>
                  <a:cubicBezTo>
                    <a:pt x="127" y="97"/>
                    <a:pt x="130" y="96"/>
                    <a:pt x="132" y="95"/>
                  </a:cubicBezTo>
                  <a:cubicBezTo>
                    <a:pt x="135" y="93"/>
                    <a:pt x="138" y="91"/>
                    <a:pt x="142" y="91"/>
                  </a:cubicBezTo>
                  <a:cubicBezTo>
                    <a:pt x="144" y="91"/>
                    <a:pt x="145" y="92"/>
                    <a:pt x="147" y="93"/>
                  </a:cubicBezTo>
                  <a:cubicBezTo>
                    <a:pt x="147" y="93"/>
                    <a:pt x="147" y="93"/>
                    <a:pt x="147" y="93"/>
                  </a:cubicBezTo>
                  <a:cubicBezTo>
                    <a:pt x="149" y="96"/>
                    <a:pt x="149" y="101"/>
                    <a:pt x="149" y="106"/>
                  </a:cubicBezTo>
                  <a:cubicBezTo>
                    <a:pt x="148" y="109"/>
                    <a:pt x="148" y="112"/>
                    <a:pt x="149" y="114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6" y="117"/>
                    <a:pt x="143" y="118"/>
                    <a:pt x="141" y="118"/>
                  </a:cubicBezTo>
                  <a:cubicBezTo>
                    <a:pt x="137" y="118"/>
                    <a:pt x="134" y="116"/>
                    <a:pt x="130" y="114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26"/>
                    <a:pt x="130" y="136"/>
                    <a:pt x="141" y="136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39" y="138"/>
                    <a:pt x="138" y="138"/>
                    <a:pt x="137" y="138"/>
                  </a:cubicBezTo>
                  <a:cubicBezTo>
                    <a:pt x="123" y="138"/>
                    <a:pt x="123" y="125"/>
                    <a:pt x="123" y="112"/>
                  </a:cubicBezTo>
                  <a:cubicBezTo>
                    <a:pt x="123" y="108"/>
                    <a:pt x="123" y="105"/>
                    <a:pt x="123" y="102"/>
                  </a:cubicBezTo>
                  <a:cubicBezTo>
                    <a:pt x="123" y="99"/>
                    <a:pt x="122" y="96"/>
                    <a:pt x="122" y="9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2" y="93"/>
                    <a:pt x="122" y="93"/>
                    <a:pt x="122" y="93"/>
                  </a:cubicBezTo>
                  <a:cubicBezTo>
                    <a:pt x="121" y="92"/>
                    <a:pt x="121" y="91"/>
                    <a:pt x="121" y="90"/>
                  </a:cubicBezTo>
                  <a:cubicBezTo>
                    <a:pt x="120" y="84"/>
                    <a:pt x="118" y="78"/>
                    <a:pt x="120" y="70"/>
                  </a:cubicBezTo>
                  <a:cubicBezTo>
                    <a:pt x="122" y="64"/>
                    <a:pt x="125" y="57"/>
                    <a:pt x="129" y="51"/>
                  </a:cubicBezTo>
                  <a:cubicBezTo>
                    <a:pt x="136" y="39"/>
                    <a:pt x="143" y="27"/>
                    <a:pt x="132" y="13"/>
                  </a:cubicBezTo>
                  <a:cubicBezTo>
                    <a:pt x="126" y="11"/>
                    <a:pt x="121" y="10"/>
                    <a:pt x="115" y="10"/>
                  </a:cubicBezTo>
                  <a:cubicBezTo>
                    <a:pt x="104" y="10"/>
                    <a:pt x="93" y="14"/>
                    <a:pt x="83" y="18"/>
                  </a:cubicBezTo>
                  <a:cubicBezTo>
                    <a:pt x="72" y="22"/>
                    <a:pt x="61" y="26"/>
                    <a:pt x="49" y="26"/>
                  </a:cubicBezTo>
                  <a:cubicBezTo>
                    <a:pt x="48" y="26"/>
                    <a:pt x="47" y="26"/>
                    <a:pt x="45" y="26"/>
                  </a:cubicBezTo>
                  <a:cubicBezTo>
                    <a:pt x="40" y="25"/>
                    <a:pt x="35" y="23"/>
                    <a:pt x="30" y="22"/>
                  </a:cubicBezTo>
                  <a:cubicBezTo>
                    <a:pt x="25" y="19"/>
                    <a:pt x="19" y="17"/>
                    <a:pt x="13" y="17"/>
                  </a:cubicBezTo>
                  <a:cubicBezTo>
                    <a:pt x="9" y="17"/>
                    <a:pt x="4" y="19"/>
                    <a:pt x="1" y="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5"/>
                    <a:pt x="11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13"/>
                    <a:pt x="33" y="14"/>
                    <a:pt x="39" y="15"/>
                  </a:cubicBezTo>
                  <a:cubicBezTo>
                    <a:pt x="46" y="16"/>
                    <a:pt x="53" y="17"/>
                    <a:pt x="59" y="17"/>
                  </a:cubicBezTo>
                  <a:cubicBezTo>
                    <a:pt x="61" y="16"/>
                    <a:pt x="60" y="13"/>
                    <a:pt x="59" y="10"/>
                  </a:cubicBezTo>
                  <a:cubicBezTo>
                    <a:pt x="58" y="8"/>
                    <a:pt x="58" y="7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4"/>
                    <a:pt x="59" y="3"/>
                    <a:pt x="60" y="3"/>
                  </a:cubicBezTo>
                  <a:cubicBezTo>
                    <a:pt x="62" y="1"/>
                    <a:pt x="63" y="0"/>
                    <a:pt x="65" y="0"/>
                  </a:cubicBezTo>
                  <a:close/>
                  <a:moveTo>
                    <a:pt x="67" y="2"/>
                  </a:moveTo>
                  <a:cubicBezTo>
                    <a:pt x="65" y="1"/>
                    <a:pt x="63" y="2"/>
                    <a:pt x="61" y="4"/>
                  </a:cubicBezTo>
                  <a:cubicBezTo>
                    <a:pt x="60" y="4"/>
                    <a:pt x="60" y="5"/>
                    <a:pt x="59" y="5"/>
                  </a:cubicBezTo>
                  <a:cubicBezTo>
                    <a:pt x="59" y="7"/>
                    <a:pt x="60" y="8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8"/>
                    <a:pt x="60" y="7"/>
                    <a:pt x="61" y="5"/>
                  </a:cubicBezTo>
                  <a:cubicBezTo>
                    <a:pt x="62" y="3"/>
                    <a:pt x="65" y="3"/>
                    <a:pt x="66" y="2"/>
                  </a:cubicBezTo>
                  <a:cubicBezTo>
                    <a:pt x="66" y="2"/>
                    <a:pt x="67" y="2"/>
                    <a:pt x="67" y="2"/>
                  </a:cubicBezTo>
                  <a:close/>
                  <a:moveTo>
                    <a:pt x="77" y="14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8" y="11"/>
                    <a:pt x="78" y="8"/>
                    <a:pt x="77" y="6"/>
                  </a:cubicBezTo>
                  <a:cubicBezTo>
                    <a:pt x="75" y="3"/>
                    <a:pt x="73" y="1"/>
                    <a:pt x="72" y="2"/>
                  </a:cubicBezTo>
                  <a:cubicBezTo>
                    <a:pt x="73" y="5"/>
                    <a:pt x="76" y="11"/>
                    <a:pt x="73" y="15"/>
                  </a:cubicBezTo>
                  <a:cubicBezTo>
                    <a:pt x="72" y="16"/>
                    <a:pt x="70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2"/>
                    <a:pt x="66" y="10"/>
                    <a:pt x="68" y="8"/>
                  </a:cubicBezTo>
                  <a:cubicBezTo>
                    <a:pt x="68" y="8"/>
                    <a:pt x="68" y="7"/>
                    <a:pt x="69" y="7"/>
                  </a:cubicBezTo>
                  <a:cubicBezTo>
                    <a:pt x="69" y="6"/>
                    <a:pt x="68" y="6"/>
                    <a:pt x="68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4" y="10"/>
                    <a:pt x="63" y="11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7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3" y="18"/>
                    <a:pt x="46" y="17"/>
                    <a:pt x="39" y="16"/>
                  </a:cubicBezTo>
                  <a:cubicBezTo>
                    <a:pt x="32" y="15"/>
                    <a:pt x="26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5" y="14"/>
                    <a:pt x="11" y="15"/>
                    <a:pt x="7" y="17"/>
                  </a:cubicBezTo>
                  <a:cubicBezTo>
                    <a:pt x="9" y="16"/>
                    <a:pt x="11" y="16"/>
                    <a:pt x="13" y="16"/>
                  </a:cubicBezTo>
                  <a:cubicBezTo>
                    <a:pt x="18" y="16"/>
                    <a:pt x="24" y="18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7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5" y="17"/>
                    <a:pt x="49" y="18"/>
                    <a:pt x="54" y="19"/>
                  </a:cubicBezTo>
                  <a:cubicBezTo>
                    <a:pt x="55" y="19"/>
                    <a:pt x="57" y="20"/>
                    <a:pt x="58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3"/>
                    <a:pt x="53" y="24"/>
                    <a:pt x="50" y="24"/>
                  </a:cubicBezTo>
                  <a:cubicBezTo>
                    <a:pt x="47" y="24"/>
                    <a:pt x="43" y="23"/>
                    <a:pt x="40" y="22"/>
                  </a:cubicBezTo>
                  <a:cubicBezTo>
                    <a:pt x="37" y="21"/>
                    <a:pt x="34" y="20"/>
                    <a:pt x="31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1" y="20"/>
                    <a:pt x="31" y="20"/>
                  </a:cubicBezTo>
                  <a:cubicBezTo>
                    <a:pt x="36" y="22"/>
                    <a:pt x="41" y="24"/>
                    <a:pt x="46" y="24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61" y="24"/>
                    <a:pt x="72" y="20"/>
                    <a:pt x="82" y="16"/>
                  </a:cubicBezTo>
                  <a:cubicBezTo>
                    <a:pt x="84" y="16"/>
                    <a:pt x="86" y="15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7" y="13"/>
                    <a:pt x="87" y="12"/>
                    <a:pt x="87" y="12"/>
                  </a:cubicBezTo>
                  <a:cubicBezTo>
                    <a:pt x="88" y="10"/>
                    <a:pt x="91" y="9"/>
                    <a:pt x="94" y="7"/>
                  </a:cubicBezTo>
                  <a:cubicBezTo>
                    <a:pt x="97" y="7"/>
                    <a:pt x="99" y="6"/>
                    <a:pt x="100" y="5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92" y="6"/>
                    <a:pt x="84" y="9"/>
                    <a:pt x="77" y="14"/>
                  </a:cubicBezTo>
                  <a:close/>
                  <a:moveTo>
                    <a:pt x="126" y="98"/>
                  </a:moveTo>
                  <a:cubicBezTo>
                    <a:pt x="126" y="98"/>
                    <a:pt x="125" y="98"/>
                    <a:pt x="125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85"/>
                    <a:pt x="129" y="74"/>
                    <a:pt x="135" y="64"/>
                  </a:cubicBezTo>
                  <a:cubicBezTo>
                    <a:pt x="141" y="54"/>
                    <a:pt x="147" y="45"/>
                    <a:pt x="146" y="34"/>
                  </a:cubicBezTo>
                  <a:cubicBezTo>
                    <a:pt x="144" y="15"/>
                    <a:pt x="130" y="4"/>
                    <a:pt x="110" y="4"/>
                  </a:cubicBezTo>
                  <a:cubicBezTo>
                    <a:pt x="107" y="4"/>
                    <a:pt x="104" y="4"/>
                    <a:pt x="101" y="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6"/>
                    <a:pt x="102" y="6"/>
                    <a:pt x="102" y="7"/>
                  </a:cubicBezTo>
                  <a:cubicBezTo>
                    <a:pt x="101" y="9"/>
                    <a:pt x="99" y="10"/>
                    <a:pt x="96" y="11"/>
                  </a:cubicBezTo>
                  <a:cubicBezTo>
                    <a:pt x="93" y="11"/>
                    <a:pt x="90" y="12"/>
                    <a:pt x="89" y="14"/>
                  </a:cubicBezTo>
                  <a:cubicBezTo>
                    <a:pt x="97" y="11"/>
                    <a:pt x="106" y="8"/>
                    <a:pt x="115" y="8"/>
                  </a:cubicBezTo>
                  <a:cubicBezTo>
                    <a:pt x="121" y="8"/>
                    <a:pt x="127" y="9"/>
                    <a:pt x="132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45" y="27"/>
                    <a:pt x="137" y="40"/>
                    <a:pt x="130" y="52"/>
                  </a:cubicBezTo>
                  <a:cubicBezTo>
                    <a:pt x="126" y="58"/>
                    <a:pt x="123" y="64"/>
                    <a:pt x="122" y="71"/>
                  </a:cubicBezTo>
                  <a:cubicBezTo>
                    <a:pt x="120" y="76"/>
                    <a:pt x="121" y="80"/>
                    <a:pt x="121" y="84"/>
                  </a:cubicBezTo>
                  <a:cubicBezTo>
                    <a:pt x="122" y="72"/>
                    <a:pt x="126" y="63"/>
                    <a:pt x="131" y="55"/>
                  </a:cubicBezTo>
                  <a:cubicBezTo>
                    <a:pt x="135" y="47"/>
                    <a:pt x="139" y="39"/>
                    <a:pt x="140" y="28"/>
                  </a:cubicBezTo>
                  <a:cubicBezTo>
                    <a:pt x="139" y="27"/>
                    <a:pt x="138" y="25"/>
                    <a:pt x="139" y="24"/>
                  </a:cubicBezTo>
                  <a:cubicBezTo>
                    <a:pt x="139" y="24"/>
                    <a:pt x="139" y="24"/>
                    <a:pt x="140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1" y="24"/>
                    <a:pt x="142" y="24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5" y="43"/>
                    <a:pt x="139" y="55"/>
                    <a:pt x="133" y="66"/>
                  </a:cubicBezTo>
                  <a:cubicBezTo>
                    <a:pt x="129" y="73"/>
                    <a:pt x="125" y="81"/>
                    <a:pt x="123" y="89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3" y="94"/>
                    <a:pt x="124" y="97"/>
                    <a:pt x="124" y="102"/>
                  </a:cubicBezTo>
                  <a:cubicBezTo>
                    <a:pt x="125" y="105"/>
                    <a:pt x="125" y="108"/>
                    <a:pt x="125" y="112"/>
                  </a:cubicBezTo>
                  <a:cubicBezTo>
                    <a:pt x="125" y="124"/>
                    <a:pt x="125" y="135"/>
                    <a:pt x="135" y="137"/>
                  </a:cubicBezTo>
                  <a:cubicBezTo>
                    <a:pt x="129" y="133"/>
                    <a:pt x="129" y="124"/>
                    <a:pt x="129" y="115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3" y="115"/>
                    <a:pt x="137" y="116"/>
                    <a:pt x="141" y="116"/>
                  </a:cubicBezTo>
                  <a:cubicBezTo>
                    <a:pt x="143" y="116"/>
                    <a:pt x="145" y="115"/>
                    <a:pt x="147" y="114"/>
                  </a:cubicBezTo>
                  <a:cubicBezTo>
                    <a:pt x="147" y="112"/>
                    <a:pt x="147" y="109"/>
                    <a:pt x="147" y="106"/>
                  </a:cubicBezTo>
                  <a:cubicBezTo>
                    <a:pt x="147" y="103"/>
                    <a:pt x="147" y="100"/>
                    <a:pt x="147" y="98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6" y="99"/>
                    <a:pt x="145" y="99"/>
                    <a:pt x="144" y="99"/>
                  </a:cubicBezTo>
                  <a:cubicBezTo>
                    <a:pt x="143" y="99"/>
                    <a:pt x="142" y="99"/>
                    <a:pt x="141" y="99"/>
                  </a:cubicBezTo>
                  <a:cubicBezTo>
                    <a:pt x="138" y="98"/>
                    <a:pt x="136" y="97"/>
                    <a:pt x="134" y="98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7" y="93"/>
                    <a:pt x="142" y="93"/>
                    <a:pt x="147" y="97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96"/>
                    <a:pt x="146" y="95"/>
                    <a:pt x="146" y="94"/>
                  </a:cubicBezTo>
                  <a:cubicBezTo>
                    <a:pt x="145" y="93"/>
                    <a:pt x="143" y="93"/>
                    <a:pt x="142" y="93"/>
                  </a:cubicBezTo>
                  <a:cubicBezTo>
                    <a:pt x="139" y="93"/>
                    <a:pt x="136" y="94"/>
                    <a:pt x="133" y="96"/>
                  </a:cubicBezTo>
                  <a:cubicBezTo>
                    <a:pt x="130" y="97"/>
                    <a:pt x="128" y="98"/>
                    <a:pt x="126" y="98"/>
                  </a:cubicBezTo>
                  <a:close/>
                  <a:moveTo>
                    <a:pt x="88" y="12"/>
                  </a:moveTo>
                  <a:cubicBezTo>
                    <a:pt x="90" y="11"/>
                    <a:pt x="93" y="10"/>
                    <a:pt x="95" y="9"/>
                  </a:cubicBezTo>
                  <a:cubicBezTo>
                    <a:pt x="98" y="8"/>
                    <a:pt x="100" y="8"/>
                    <a:pt x="101" y="7"/>
                  </a:cubicBezTo>
                  <a:cubicBezTo>
                    <a:pt x="101" y="7"/>
                    <a:pt x="101" y="6"/>
                    <a:pt x="101" y="6"/>
                  </a:cubicBezTo>
                  <a:cubicBezTo>
                    <a:pt x="99" y="7"/>
                    <a:pt x="97" y="8"/>
                    <a:pt x="95" y="9"/>
                  </a:cubicBezTo>
                  <a:cubicBezTo>
                    <a:pt x="92" y="10"/>
                    <a:pt x="89" y="11"/>
                    <a:pt x="88" y="12"/>
                  </a:cubicBezTo>
                  <a:close/>
                  <a:moveTo>
                    <a:pt x="56" y="21"/>
                  </a:moveTo>
                  <a:cubicBezTo>
                    <a:pt x="55" y="21"/>
                    <a:pt x="54" y="21"/>
                    <a:pt x="53" y="20"/>
                  </a:cubicBezTo>
                  <a:cubicBezTo>
                    <a:pt x="49" y="19"/>
                    <a:pt x="45" y="19"/>
                    <a:pt x="40" y="19"/>
                  </a:cubicBezTo>
                  <a:cubicBezTo>
                    <a:pt x="39" y="19"/>
                    <a:pt x="37" y="19"/>
                    <a:pt x="35" y="19"/>
                  </a:cubicBezTo>
                  <a:cubicBezTo>
                    <a:pt x="37" y="20"/>
                    <a:pt x="38" y="20"/>
                    <a:pt x="40" y="20"/>
                  </a:cubicBezTo>
                  <a:cubicBezTo>
                    <a:pt x="44" y="21"/>
                    <a:pt x="47" y="22"/>
                    <a:pt x="50" y="22"/>
                  </a:cubicBezTo>
                  <a:cubicBezTo>
                    <a:pt x="52" y="22"/>
                    <a:pt x="54" y="22"/>
                    <a:pt x="56" y="21"/>
                  </a:cubicBezTo>
                  <a:close/>
                  <a:moveTo>
                    <a:pt x="141" y="27"/>
                  </a:moveTo>
                  <a:cubicBezTo>
                    <a:pt x="141" y="26"/>
                    <a:pt x="141" y="26"/>
                    <a:pt x="140" y="25"/>
                  </a:cubicBezTo>
                  <a:cubicBezTo>
                    <a:pt x="141" y="26"/>
                    <a:pt x="141" y="27"/>
                    <a:pt x="141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40"/>
                    <a:pt x="136" y="48"/>
                    <a:pt x="132" y="56"/>
                  </a:cubicBezTo>
                  <a:cubicBezTo>
                    <a:pt x="128" y="64"/>
                    <a:pt x="123" y="72"/>
                    <a:pt x="123" y="84"/>
                  </a:cubicBezTo>
                  <a:cubicBezTo>
                    <a:pt x="125" y="77"/>
                    <a:pt x="128" y="71"/>
                    <a:pt x="131" y="66"/>
                  </a:cubicBezTo>
                  <a:cubicBezTo>
                    <a:pt x="138" y="54"/>
                    <a:pt x="144" y="43"/>
                    <a:pt x="141" y="27"/>
                  </a:cubicBezTo>
                  <a:close/>
                  <a:moveTo>
                    <a:pt x="145" y="98"/>
                  </a:moveTo>
                  <a:cubicBezTo>
                    <a:pt x="142" y="95"/>
                    <a:pt x="139" y="95"/>
                    <a:pt x="136" y="96"/>
                  </a:cubicBezTo>
                  <a:cubicBezTo>
                    <a:pt x="138" y="96"/>
                    <a:pt x="140" y="97"/>
                    <a:pt x="141" y="97"/>
                  </a:cubicBezTo>
                  <a:cubicBezTo>
                    <a:pt x="143" y="98"/>
                    <a:pt x="144" y="98"/>
                    <a:pt x="145" y="98"/>
                  </a:cubicBezTo>
                  <a:close/>
                  <a:moveTo>
                    <a:pt x="132" y="100"/>
                  </a:move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6" y="102"/>
                    <a:pt x="146" y="108"/>
                    <a:pt x="146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15"/>
                    <a:pt x="132" y="112"/>
                    <a:pt x="130" y="108"/>
                  </a:cubicBezTo>
                  <a:cubicBezTo>
                    <a:pt x="129" y="105"/>
                    <a:pt x="129" y="102"/>
                    <a:pt x="132" y="100"/>
                  </a:cubicBezTo>
                  <a:close/>
                  <a:moveTo>
                    <a:pt x="142" y="101"/>
                  </a:moveTo>
                  <a:cubicBezTo>
                    <a:pt x="133" y="101"/>
                    <a:pt x="133" y="101"/>
                    <a:pt x="133" y="101"/>
                  </a:cubicBezTo>
                  <a:cubicBezTo>
                    <a:pt x="131" y="103"/>
                    <a:pt x="130" y="105"/>
                    <a:pt x="131" y="107"/>
                  </a:cubicBezTo>
                  <a:cubicBezTo>
                    <a:pt x="133" y="111"/>
                    <a:pt x="138" y="113"/>
                    <a:pt x="144" y="112"/>
                  </a:cubicBezTo>
                  <a:cubicBezTo>
                    <a:pt x="145" y="106"/>
                    <a:pt x="144" y="103"/>
                    <a:pt x="142" y="10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l-PL" dirty="0"/>
            </a:p>
          </p:txBody>
        </p:sp>
        <p:sp>
          <p:nvSpPr>
            <p:cNvPr id="63" name="Dowolny kształt 51"/>
            <p:cNvSpPr>
              <a:spLocks noEditPoints="1"/>
            </p:cNvSpPr>
            <p:nvPr/>
          </p:nvSpPr>
          <p:spPr bwMode="auto">
            <a:xfrm>
              <a:off x="4205288" y="5753100"/>
              <a:ext cx="303213" cy="344488"/>
            </a:xfrm>
            <a:custGeom>
              <a:avLst/>
              <a:gdLst>
                <a:gd name="T0" fmla="*/ 47 w 135"/>
                <a:gd name="T1" fmla="*/ 133 h 153"/>
                <a:gd name="T2" fmla="*/ 91 w 135"/>
                <a:gd name="T3" fmla="*/ 114 h 153"/>
                <a:gd name="T4" fmla="*/ 47 w 135"/>
                <a:gd name="T5" fmla="*/ 138 h 153"/>
                <a:gd name="T6" fmla="*/ 0 w 135"/>
                <a:gd name="T7" fmla="*/ 124 h 153"/>
                <a:gd name="T8" fmla="*/ 4 w 135"/>
                <a:gd name="T9" fmla="*/ 133 h 153"/>
                <a:gd name="T10" fmla="*/ 97 w 135"/>
                <a:gd name="T11" fmla="*/ 109 h 153"/>
                <a:gd name="T12" fmla="*/ 100 w 135"/>
                <a:gd name="T13" fmla="*/ 94 h 153"/>
                <a:gd name="T14" fmla="*/ 125 w 135"/>
                <a:gd name="T15" fmla="*/ 22 h 153"/>
                <a:gd name="T16" fmla="*/ 101 w 135"/>
                <a:gd name="T17" fmla="*/ 15 h 153"/>
                <a:gd name="T18" fmla="*/ 114 w 135"/>
                <a:gd name="T19" fmla="*/ 5 h 153"/>
                <a:gd name="T20" fmla="*/ 132 w 135"/>
                <a:gd name="T21" fmla="*/ 30 h 153"/>
                <a:gd name="T22" fmla="*/ 107 w 135"/>
                <a:gd name="T23" fmla="*/ 106 h 153"/>
                <a:gd name="T24" fmla="*/ 100 w 135"/>
                <a:gd name="T25" fmla="*/ 137 h 153"/>
                <a:gd name="T26" fmla="*/ 95 w 135"/>
                <a:gd name="T27" fmla="*/ 113 h 153"/>
                <a:gd name="T28" fmla="*/ 47 w 135"/>
                <a:gd name="T29" fmla="*/ 133 h 153"/>
                <a:gd name="T30" fmla="*/ 102 w 135"/>
                <a:gd name="T31" fmla="*/ 107 h 153"/>
                <a:gd name="T32" fmla="*/ 128 w 135"/>
                <a:gd name="T33" fmla="*/ 36 h 153"/>
                <a:gd name="T34" fmla="*/ 102 w 135"/>
                <a:gd name="T35" fmla="*/ 107 h 153"/>
                <a:gd name="T36" fmla="*/ 114 w 135"/>
                <a:gd name="T37" fmla="*/ 110 h 153"/>
                <a:gd name="T38" fmla="*/ 118 w 135"/>
                <a:gd name="T39" fmla="*/ 128 h 153"/>
                <a:gd name="T40" fmla="*/ 114 w 135"/>
                <a:gd name="T41" fmla="*/ 110 h 153"/>
                <a:gd name="T42" fmla="*/ 104 w 135"/>
                <a:gd name="T43" fmla="*/ 110 h 153"/>
                <a:gd name="T44" fmla="*/ 102 w 135"/>
                <a:gd name="T45" fmla="*/ 131 h 153"/>
                <a:gd name="T46" fmla="*/ 115 w 135"/>
                <a:gd name="T47" fmla="*/ 133 h 153"/>
                <a:gd name="T48" fmla="*/ 104 w 135"/>
                <a:gd name="T49" fmla="*/ 11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5" h="153">
                  <a:moveTo>
                    <a:pt x="47" y="133"/>
                  </a:moveTo>
                  <a:cubicBezTo>
                    <a:pt x="62" y="133"/>
                    <a:pt x="76" y="119"/>
                    <a:pt x="91" y="114"/>
                  </a:cubicBezTo>
                  <a:cubicBezTo>
                    <a:pt x="82" y="120"/>
                    <a:pt x="63" y="134"/>
                    <a:pt x="47" y="138"/>
                  </a:cubicBezTo>
                  <a:cubicBezTo>
                    <a:pt x="28" y="143"/>
                    <a:pt x="0" y="144"/>
                    <a:pt x="0" y="124"/>
                  </a:cubicBezTo>
                  <a:cubicBezTo>
                    <a:pt x="6" y="123"/>
                    <a:pt x="1" y="132"/>
                    <a:pt x="4" y="133"/>
                  </a:cubicBezTo>
                  <a:cubicBezTo>
                    <a:pt x="38" y="148"/>
                    <a:pt x="65" y="113"/>
                    <a:pt x="97" y="109"/>
                  </a:cubicBezTo>
                  <a:cubicBezTo>
                    <a:pt x="98" y="104"/>
                    <a:pt x="100" y="100"/>
                    <a:pt x="100" y="94"/>
                  </a:cubicBezTo>
                  <a:cubicBezTo>
                    <a:pt x="109" y="85"/>
                    <a:pt x="131" y="46"/>
                    <a:pt x="125" y="22"/>
                  </a:cubicBezTo>
                  <a:cubicBezTo>
                    <a:pt x="123" y="12"/>
                    <a:pt x="109" y="0"/>
                    <a:pt x="101" y="15"/>
                  </a:cubicBezTo>
                  <a:cubicBezTo>
                    <a:pt x="97" y="9"/>
                    <a:pt x="107" y="4"/>
                    <a:pt x="114" y="5"/>
                  </a:cubicBezTo>
                  <a:cubicBezTo>
                    <a:pt x="125" y="6"/>
                    <a:pt x="131" y="18"/>
                    <a:pt x="132" y="30"/>
                  </a:cubicBezTo>
                  <a:cubicBezTo>
                    <a:pt x="135" y="56"/>
                    <a:pt x="111" y="90"/>
                    <a:pt x="107" y="106"/>
                  </a:cubicBezTo>
                  <a:cubicBezTo>
                    <a:pt x="133" y="105"/>
                    <a:pt x="126" y="153"/>
                    <a:pt x="100" y="137"/>
                  </a:cubicBezTo>
                  <a:cubicBezTo>
                    <a:pt x="97" y="130"/>
                    <a:pt x="98" y="120"/>
                    <a:pt x="95" y="113"/>
                  </a:cubicBezTo>
                  <a:cubicBezTo>
                    <a:pt x="78" y="113"/>
                    <a:pt x="63" y="127"/>
                    <a:pt x="47" y="133"/>
                  </a:cubicBezTo>
                  <a:close/>
                  <a:moveTo>
                    <a:pt x="102" y="107"/>
                  </a:moveTo>
                  <a:cubicBezTo>
                    <a:pt x="112" y="84"/>
                    <a:pt x="130" y="63"/>
                    <a:pt x="128" y="36"/>
                  </a:cubicBezTo>
                  <a:cubicBezTo>
                    <a:pt x="126" y="65"/>
                    <a:pt x="105" y="83"/>
                    <a:pt x="102" y="107"/>
                  </a:cubicBezTo>
                  <a:close/>
                  <a:moveTo>
                    <a:pt x="114" y="110"/>
                  </a:moveTo>
                  <a:cubicBezTo>
                    <a:pt x="117" y="118"/>
                    <a:pt x="121" y="121"/>
                    <a:pt x="118" y="128"/>
                  </a:cubicBezTo>
                  <a:cubicBezTo>
                    <a:pt x="128" y="125"/>
                    <a:pt x="119" y="112"/>
                    <a:pt x="114" y="110"/>
                  </a:cubicBezTo>
                  <a:close/>
                  <a:moveTo>
                    <a:pt x="104" y="110"/>
                  </a:moveTo>
                  <a:cubicBezTo>
                    <a:pt x="100" y="114"/>
                    <a:pt x="100" y="125"/>
                    <a:pt x="102" y="131"/>
                  </a:cubicBezTo>
                  <a:cubicBezTo>
                    <a:pt x="108" y="132"/>
                    <a:pt x="110" y="135"/>
                    <a:pt x="115" y="133"/>
                  </a:cubicBezTo>
                  <a:cubicBezTo>
                    <a:pt x="120" y="121"/>
                    <a:pt x="114" y="111"/>
                    <a:pt x="104" y="1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l-PL" dirty="0"/>
            </a:p>
          </p:txBody>
        </p:sp>
        <p:sp>
          <p:nvSpPr>
            <p:cNvPr id="64" name="Dowolny kształt 52"/>
            <p:cNvSpPr>
              <a:spLocks noEditPoints="1"/>
            </p:cNvSpPr>
            <p:nvPr/>
          </p:nvSpPr>
          <p:spPr bwMode="auto">
            <a:xfrm>
              <a:off x="4202113" y="5762625"/>
              <a:ext cx="306388" cy="311150"/>
            </a:xfrm>
            <a:custGeom>
              <a:avLst/>
              <a:gdLst>
                <a:gd name="T0" fmla="*/ 0 w 136"/>
                <a:gd name="T1" fmla="*/ 120 h 138"/>
                <a:gd name="T2" fmla="*/ 4 w 136"/>
                <a:gd name="T3" fmla="*/ 120 h 138"/>
                <a:gd name="T4" fmla="*/ 23 w 136"/>
                <a:gd name="T5" fmla="*/ 132 h 138"/>
                <a:gd name="T6" fmla="*/ 97 w 136"/>
                <a:gd name="T7" fmla="*/ 104 h 138"/>
                <a:gd name="T8" fmla="*/ 100 w 136"/>
                <a:gd name="T9" fmla="*/ 90 h 138"/>
                <a:gd name="T10" fmla="*/ 103 w 136"/>
                <a:gd name="T11" fmla="*/ 11 h 138"/>
                <a:gd name="T12" fmla="*/ 101 w 136"/>
                <a:gd name="T13" fmla="*/ 6 h 138"/>
                <a:gd name="T14" fmla="*/ 134 w 136"/>
                <a:gd name="T15" fmla="*/ 26 h 138"/>
                <a:gd name="T16" fmla="*/ 125 w 136"/>
                <a:gd name="T17" fmla="*/ 119 h 138"/>
                <a:gd name="T18" fmla="*/ 100 w 136"/>
                <a:gd name="T19" fmla="*/ 133 h 138"/>
                <a:gd name="T20" fmla="*/ 96 w 136"/>
                <a:gd name="T21" fmla="*/ 110 h 138"/>
                <a:gd name="T22" fmla="*/ 87 w 136"/>
                <a:gd name="T23" fmla="*/ 115 h 138"/>
                <a:gd name="T24" fmla="*/ 5 w 136"/>
                <a:gd name="T25" fmla="*/ 129 h 138"/>
                <a:gd name="T26" fmla="*/ 48 w 136"/>
                <a:gd name="T27" fmla="*/ 134 h 138"/>
                <a:gd name="T28" fmla="*/ 48 w 136"/>
                <a:gd name="T29" fmla="*/ 129 h 138"/>
                <a:gd name="T30" fmla="*/ 65 w 136"/>
                <a:gd name="T31" fmla="*/ 120 h 138"/>
                <a:gd name="T32" fmla="*/ 97 w 136"/>
                <a:gd name="T33" fmla="*/ 108 h 138"/>
                <a:gd name="T34" fmla="*/ 97 w 136"/>
                <a:gd name="T35" fmla="*/ 109 h 138"/>
                <a:gd name="T36" fmla="*/ 111 w 136"/>
                <a:gd name="T37" fmla="*/ 135 h 138"/>
                <a:gd name="T38" fmla="*/ 118 w 136"/>
                <a:gd name="T39" fmla="*/ 125 h 138"/>
                <a:gd name="T40" fmla="*/ 117 w 136"/>
                <a:gd name="T41" fmla="*/ 129 h 138"/>
                <a:gd name="T42" fmla="*/ 108 w 136"/>
                <a:gd name="T43" fmla="*/ 129 h 138"/>
                <a:gd name="T44" fmla="*/ 103 w 136"/>
                <a:gd name="T45" fmla="*/ 128 h 138"/>
                <a:gd name="T46" fmla="*/ 105 w 136"/>
                <a:gd name="T47" fmla="*/ 105 h 138"/>
                <a:gd name="T48" fmla="*/ 118 w 136"/>
                <a:gd name="T49" fmla="*/ 124 h 138"/>
                <a:gd name="T50" fmla="*/ 114 w 136"/>
                <a:gd name="T51" fmla="*/ 105 h 138"/>
                <a:gd name="T52" fmla="*/ 108 w 136"/>
                <a:gd name="T53" fmla="*/ 102 h 138"/>
                <a:gd name="T54" fmla="*/ 115 w 136"/>
                <a:gd name="T55" fmla="*/ 82 h 138"/>
                <a:gd name="T56" fmla="*/ 102 w 136"/>
                <a:gd name="T57" fmla="*/ 7 h 138"/>
                <a:gd name="T58" fmla="*/ 127 w 136"/>
                <a:gd name="T59" fmla="*/ 18 h 138"/>
                <a:gd name="T60" fmla="*/ 98 w 136"/>
                <a:gd name="T61" fmla="*/ 105 h 138"/>
                <a:gd name="T62" fmla="*/ 23 w 136"/>
                <a:gd name="T63" fmla="*/ 133 h 138"/>
                <a:gd name="T64" fmla="*/ 104 w 136"/>
                <a:gd name="T65" fmla="*/ 127 h 138"/>
                <a:gd name="T66" fmla="*/ 115 w 136"/>
                <a:gd name="T67" fmla="*/ 113 h 138"/>
                <a:gd name="T68" fmla="*/ 89 w 136"/>
                <a:gd name="T69" fmla="*/ 110 h 138"/>
                <a:gd name="T70" fmla="*/ 74 w 136"/>
                <a:gd name="T71" fmla="*/ 118 h 138"/>
                <a:gd name="T72" fmla="*/ 4 w 136"/>
                <a:gd name="T73" fmla="*/ 127 h 138"/>
                <a:gd name="T74" fmla="*/ 2 w 136"/>
                <a:gd name="T75" fmla="*/ 121 h 138"/>
                <a:gd name="T76" fmla="*/ 120 w 136"/>
                <a:gd name="T77" fmla="*/ 123 h 138"/>
                <a:gd name="T78" fmla="*/ 102 w 136"/>
                <a:gd name="T79" fmla="*/ 108 h 138"/>
                <a:gd name="T80" fmla="*/ 128 w 136"/>
                <a:gd name="T81" fmla="*/ 32 h 138"/>
                <a:gd name="T82" fmla="*/ 104 w 136"/>
                <a:gd name="T83" fmla="*/ 103 h 138"/>
                <a:gd name="T84" fmla="*/ 116 w 136"/>
                <a:gd name="T85" fmla="*/ 72 h 138"/>
                <a:gd name="T86" fmla="*/ 128 w 136"/>
                <a:gd name="T87" fmla="*/ 4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6" h="138">
                  <a:moveTo>
                    <a:pt x="26" y="138"/>
                  </a:moveTo>
                  <a:cubicBezTo>
                    <a:pt x="16" y="138"/>
                    <a:pt x="9" y="136"/>
                    <a:pt x="5" y="131"/>
                  </a:cubicBezTo>
                  <a:cubicBezTo>
                    <a:pt x="2" y="129"/>
                    <a:pt x="0" y="125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19"/>
                    <a:pt x="3" y="119"/>
                    <a:pt x="4" y="120"/>
                  </a:cubicBezTo>
                  <a:cubicBezTo>
                    <a:pt x="5" y="121"/>
                    <a:pt x="5" y="123"/>
                    <a:pt x="5" y="124"/>
                  </a:cubicBezTo>
                  <a:cubicBezTo>
                    <a:pt x="5" y="126"/>
                    <a:pt x="5" y="128"/>
                    <a:pt x="6" y="128"/>
                  </a:cubicBezTo>
                  <a:cubicBezTo>
                    <a:pt x="11" y="131"/>
                    <a:pt x="17" y="132"/>
                    <a:pt x="23" y="132"/>
                  </a:cubicBezTo>
                  <a:cubicBezTo>
                    <a:pt x="37" y="132"/>
                    <a:pt x="49" y="125"/>
                    <a:pt x="63" y="118"/>
                  </a:cubicBezTo>
                  <a:cubicBezTo>
                    <a:pt x="74" y="112"/>
                    <a:pt x="85" y="106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9" y="100"/>
                    <a:pt x="100" y="96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9" y="81"/>
                    <a:pt x="132" y="42"/>
                    <a:pt x="125" y="18"/>
                  </a:cubicBezTo>
                  <a:cubicBezTo>
                    <a:pt x="124" y="12"/>
                    <a:pt x="117" y="4"/>
                    <a:pt x="111" y="4"/>
                  </a:cubicBezTo>
                  <a:cubicBezTo>
                    <a:pt x="108" y="4"/>
                    <a:pt x="105" y="7"/>
                    <a:pt x="103" y="11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0" y="9"/>
                    <a:pt x="100" y="8"/>
                    <a:pt x="101" y="6"/>
                  </a:cubicBezTo>
                  <a:cubicBezTo>
                    <a:pt x="103" y="2"/>
                    <a:pt x="109" y="0"/>
                    <a:pt x="114" y="0"/>
                  </a:cubicBezTo>
                  <a:cubicBezTo>
                    <a:pt x="114" y="0"/>
                    <a:pt x="114" y="0"/>
                    <a:pt x="115" y="0"/>
                  </a:cubicBezTo>
                  <a:cubicBezTo>
                    <a:pt x="127" y="1"/>
                    <a:pt x="133" y="14"/>
                    <a:pt x="134" y="26"/>
                  </a:cubicBezTo>
                  <a:cubicBezTo>
                    <a:pt x="136" y="44"/>
                    <a:pt x="125" y="66"/>
                    <a:pt x="117" y="83"/>
                  </a:cubicBezTo>
                  <a:cubicBezTo>
                    <a:pt x="113" y="90"/>
                    <a:pt x="110" y="96"/>
                    <a:pt x="109" y="101"/>
                  </a:cubicBezTo>
                  <a:cubicBezTo>
                    <a:pt x="120" y="101"/>
                    <a:pt x="125" y="110"/>
                    <a:pt x="125" y="119"/>
                  </a:cubicBezTo>
                  <a:cubicBezTo>
                    <a:pt x="125" y="128"/>
                    <a:pt x="120" y="137"/>
                    <a:pt x="111" y="137"/>
                  </a:cubicBezTo>
                  <a:cubicBezTo>
                    <a:pt x="107" y="137"/>
                    <a:pt x="104" y="136"/>
                    <a:pt x="100" y="134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8" y="130"/>
                    <a:pt x="98" y="125"/>
                    <a:pt x="97" y="120"/>
                  </a:cubicBezTo>
                  <a:cubicBezTo>
                    <a:pt x="97" y="116"/>
                    <a:pt x="97" y="113"/>
                    <a:pt x="96" y="110"/>
                  </a:cubicBezTo>
                  <a:cubicBezTo>
                    <a:pt x="95" y="110"/>
                    <a:pt x="95" y="110"/>
                    <a:pt x="94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1" y="112"/>
                    <a:pt x="89" y="113"/>
                    <a:pt x="87" y="115"/>
                  </a:cubicBezTo>
                  <a:cubicBezTo>
                    <a:pt x="77" y="121"/>
                    <a:pt x="61" y="132"/>
                    <a:pt x="48" y="135"/>
                  </a:cubicBezTo>
                  <a:cubicBezTo>
                    <a:pt x="41" y="137"/>
                    <a:pt x="33" y="138"/>
                    <a:pt x="26" y="138"/>
                  </a:cubicBezTo>
                  <a:close/>
                  <a:moveTo>
                    <a:pt x="5" y="129"/>
                  </a:moveTo>
                  <a:cubicBezTo>
                    <a:pt x="5" y="130"/>
                    <a:pt x="5" y="130"/>
                    <a:pt x="6" y="130"/>
                  </a:cubicBezTo>
                  <a:cubicBezTo>
                    <a:pt x="10" y="134"/>
                    <a:pt x="17" y="137"/>
                    <a:pt x="26" y="137"/>
                  </a:cubicBezTo>
                  <a:cubicBezTo>
                    <a:pt x="33" y="137"/>
                    <a:pt x="41" y="135"/>
                    <a:pt x="48" y="134"/>
                  </a:cubicBezTo>
                  <a:cubicBezTo>
                    <a:pt x="61" y="130"/>
                    <a:pt x="76" y="120"/>
                    <a:pt x="86" y="114"/>
                  </a:cubicBezTo>
                  <a:cubicBezTo>
                    <a:pt x="82" y="115"/>
                    <a:pt x="78" y="117"/>
                    <a:pt x="75" y="119"/>
                  </a:cubicBezTo>
                  <a:cubicBezTo>
                    <a:pt x="66" y="124"/>
                    <a:pt x="57" y="129"/>
                    <a:pt x="48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4" y="126"/>
                    <a:pt x="59" y="123"/>
                    <a:pt x="65" y="120"/>
                  </a:cubicBezTo>
                  <a:cubicBezTo>
                    <a:pt x="75" y="114"/>
                    <a:pt x="85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8" y="112"/>
                    <a:pt x="99" y="116"/>
                    <a:pt x="99" y="120"/>
                  </a:cubicBezTo>
                  <a:cubicBezTo>
                    <a:pt x="99" y="124"/>
                    <a:pt x="100" y="129"/>
                    <a:pt x="101" y="132"/>
                  </a:cubicBezTo>
                  <a:cubicBezTo>
                    <a:pt x="104" y="134"/>
                    <a:pt x="108" y="135"/>
                    <a:pt x="111" y="135"/>
                  </a:cubicBezTo>
                  <a:cubicBezTo>
                    <a:pt x="118" y="135"/>
                    <a:pt x="122" y="129"/>
                    <a:pt x="123" y="123"/>
                  </a:cubicBezTo>
                  <a:cubicBezTo>
                    <a:pt x="122" y="124"/>
                    <a:pt x="121" y="125"/>
                    <a:pt x="119" y="125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7"/>
                    <a:pt x="117" y="128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5" y="130"/>
                    <a:pt x="114" y="130"/>
                    <a:pt x="113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1" y="130"/>
                    <a:pt x="109" y="130"/>
                    <a:pt x="108" y="129"/>
                  </a:cubicBezTo>
                  <a:cubicBezTo>
                    <a:pt x="106" y="129"/>
                    <a:pt x="105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0" y="122"/>
                    <a:pt x="100" y="110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10" y="106"/>
                    <a:pt x="114" y="108"/>
                    <a:pt x="116" y="112"/>
                  </a:cubicBezTo>
                  <a:cubicBezTo>
                    <a:pt x="118" y="116"/>
                    <a:pt x="119" y="120"/>
                    <a:pt x="118" y="124"/>
                  </a:cubicBezTo>
                  <a:cubicBezTo>
                    <a:pt x="118" y="124"/>
                    <a:pt x="118" y="124"/>
                    <a:pt x="118" y="124"/>
                  </a:cubicBezTo>
                  <a:cubicBezTo>
                    <a:pt x="121" y="119"/>
                    <a:pt x="119" y="116"/>
                    <a:pt x="117" y="112"/>
                  </a:cubicBezTo>
                  <a:cubicBezTo>
                    <a:pt x="116" y="110"/>
                    <a:pt x="115" y="109"/>
                    <a:pt x="114" y="106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7" y="106"/>
                    <a:pt x="121" y="109"/>
                    <a:pt x="123" y="113"/>
                  </a:cubicBezTo>
                  <a:cubicBezTo>
                    <a:pt x="121" y="107"/>
                    <a:pt x="116" y="102"/>
                    <a:pt x="108" y="10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8" y="97"/>
                    <a:pt x="112" y="90"/>
                    <a:pt x="115" y="82"/>
                  </a:cubicBezTo>
                  <a:cubicBezTo>
                    <a:pt x="124" y="65"/>
                    <a:pt x="134" y="44"/>
                    <a:pt x="133" y="26"/>
                  </a:cubicBezTo>
                  <a:cubicBezTo>
                    <a:pt x="131" y="15"/>
                    <a:pt x="126" y="3"/>
                    <a:pt x="115" y="2"/>
                  </a:cubicBezTo>
                  <a:cubicBezTo>
                    <a:pt x="110" y="1"/>
                    <a:pt x="104" y="4"/>
                    <a:pt x="102" y="7"/>
                  </a:cubicBezTo>
                  <a:cubicBezTo>
                    <a:pt x="102" y="7"/>
                    <a:pt x="102" y="8"/>
                    <a:pt x="102" y="9"/>
                  </a:cubicBezTo>
                  <a:cubicBezTo>
                    <a:pt x="105" y="4"/>
                    <a:pt x="109" y="3"/>
                    <a:pt x="111" y="3"/>
                  </a:cubicBezTo>
                  <a:cubicBezTo>
                    <a:pt x="118" y="3"/>
                    <a:pt x="125" y="11"/>
                    <a:pt x="127" y="18"/>
                  </a:cubicBezTo>
                  <a:cubicBezTo>
                    <a:pt x="133" y="42"/>
                    <a:pt x="110" y="81"/>
                    <a:pt x="101" y="91"/>
                  </a:cubicBezTo>
                  <a:cubicBezTo>
                    <a:pt x="102" y="96"/>
                    <a:pt x="100" y="100"/>
                    <a:pt x="99" y="104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86" y="107"/>
                    <a:pt x="75" y="113"/>
                    <a:pt x="64" y="119"/>
                  </a:cubicBezTo>
                  <a:cubicBezTo>
                    <a:pt x="51" y="126"/>
                    <a:pt x="37" y="133"/>
                    <a:pt x="23" y="133"/>
                  </a:cubicBezTo>
                  <a:cubicBezTo>
                    <a:pt x="17" y="133"/>
                    <a:pt x="11" y="132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lose/>
                  <a:moveTo>
                    <a:pt x="104" y="127"/>
                  </a:moveTo>
                  <a:cubicBezTo>
                    <a:pt x="106" y="127"/>
                    <a:pt x="107" y="127"/>
                    <a:pt x="108" y="128"/>
                  </a:cubicBezTo>
                  <a:cubicBezTo>
                    <a:pt x="111" y="129"/>
                    <a:pt x="113" y="129"/>
                    <a:pt x="116" y="128"/>
                  </a:cubicBezTo>
                  <a:cubicBezTo>
                    <a:pt x="118" y="123"/>
                    <a:pt x="118" y="117"/>
                    <a:pt x="115" y="113"/>
                  </a:cubicBezTo>
                  <a:cubicBezTo>
                    <a:pt x="113" y="110"/>
                    <a:pt x="109" y="107"/>
                    <a:pt x="105" y="107"/>
                  </a:cubicBezTo>
                  <a:cubicBezTo>
                    <a:pt x="102" y="111"/>
                    <a:pt x="102" y="121"/>
                    <a:pt x="104" y="127"/>
                  </a:cubicBezTo>
                  <a:close/>
                  <a:moveTo>
                    <a:pt x="89" y="110"/>
                  </a:moveTo>
                  <a:cubicBezTo>
                    <a:pt x="81" y="112"/>
                    <a:pt x="73" y="117"/>
                    <a:pt x="65" y="121"/>
                  </a:cubicBezTo>
                  <a:cubicBezTo>
                    <a:pt x="61" y="123"/>
                    <a:pt x="57" y="125"/>
                    <a:pt x="53" y="127"/>
                  </a:cubicBezTo>
                  <a:cubicBezTo>
                    <a:pt x="60" y="126"/>
                    <a:pt x="67" y="122"/>
                    <a:pt x="74" y="118"/>
                  </a:cubicBezTo>
                  <a:cubicBezTo>
                    <a:pt x="79" y="115"/>
                    <a:pt x="84" y="112"/>
                    <a:pt x="89" y="110"/>
                  </a:cubicBezTo>
                  <a:close/>
                  <a:moveTo>
                    <a:pt x="2" y="121"/>
                  </a:moveTo>
                  <a:cubicBezTo>
                    <a:pt x="2" y="123"/>
                    <a:pt x="3" y="125"/>
                    <a:pt x="4" y="127"/>
                  </a:cubicBezTo>
                  <a:cubicBezTo>
                    <a:pt x="3" y="127"/>
                    <a:pt x="3" y="125"/>
                    <a:pt x="3" y="124"/>
                  </a:cubicBezTo>
                  <a:cubicBezTo>
                    <a:pt x="3" y="123"/>
                    <a:pt x="4" y="122"/>
                    <a:pt x="3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  <a:moveTo>
                    <a:pt x="116" y="108"/>
                  </a:moveTo>
                  <a:cubicBezTo>
                    <a:pt x="117" y="109"/>
                    <a:pt x="118" y="110"/>
                    <a:pt x="118" y="111"/>
                  </a:cubicBezTo>
                  <a:cubicBezTo>
                    <a:pt x="120" y="115"/>
                    <a:pt x="122" y="118"/>
                    <a:pt x="120" y="123"/>
                  </a:cubicBezTo>
                  <a:cubicBezTo>
                    <a:pt x="122" y="122"/>
                    <a:pt x="123" y="121"/>
                    <a:pt x="123" y="119"/>
                  </a:cubicBezTo>
                  <a:cubicBezTo>
                    <a:pt x="123" y="115"/>
                    <a:pt x="119" y="110"/>
                    <a:pt x="116" y="108"/>
                  </a:cubicBezTo>
                  <a:close/>
                  <a:moveTo>
                    <a:pt x="102" y="108"/>
                  </a:moveTo>
                  <a:cubicBezTo>
                    <a:pt x="103" y="103"/>
                    <a:pt x="103" y="103"/>
                    <a:pt x="103" y="103"/>
                  </a:cubicBezTo>
                  <a:cubicBezTo>
                    <a:pt x="104" y="92"/>
                    <a:pt x="109" y="82"/>
                    <a:pt x="114" y="72"/>
                  </a:cubicBezTo>
                  <a:cubicBezTo>
                    <a:pt x="121" y="60"/>
                    <a:pt x="127" y="47"/>
                    <a:pt x="128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1" y="51"/>
                    <a:pt x="122" y="68"/>
                    <a:pt x="114" y="84"/>
                  </a:cubicBezTo>
                  <a:cubicBezTo>
                    <a:pt x="110" y="90"/>
                    <a:pt x="107" y="97"/>
                    <a:pt x="104" y="103"/>
                  </a:cubicBezTo>
                  <a:lnTo>
                    <a:pt x="102" y="108"/>
                  </a:lnTo>
                  <a:close/>
                  <a:moveTo>
                    <a:pt x="128" y="44"/>
                  </a:moveTo>
                  <a:cubicBezTo>
                    <a:pt x="125" y="54"/>
                    <a:pt x="120" y="63"/>
                    <a:pt x="116" y="72"/>
                  </a:cubicBezTo>
                  <a:cubicBezTo>
                    <a:pt x="111" y="81"/>
                    <a:pt x="107" y="89"/>
                    <a:pt x="105" y="97"/>
                  </a:cubicBezTo>
                  <a:cubicBezTo>
                    <a:pt x="108" y="92"/>
                    <a:pt x="110" y="88"/>
                    <a:pt x="112" y="83"/>
                  </a:cubicBezTo>
                  <a:cubicBezTo>
                    <a:pt x="119" y="71"/>
                    <a:pt x="126" y="58"/>
                    <a:pt x="128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l-PL" dirty="0"/>
            </a:p>
          </p:txBody>
        </p:sp>
      </p:grpSp>
      <p:grpSp>
        <p:nvGrpSpPr>
          <p:cNvPr id="65" name="Grupa 64"/>
          <p:cNvGrpSpPr>
            <a:grpSpLocks noChangeAspect="1"/>
          </p:cNvGrpSpPr>
          <p:nvPr/>
        </p:nvGrpSpPr>
        <p:grpSpPr>
          <a:xfrm rot="5400000">
            <a:off x="7803905" y="1127738"/>
            <a:ext cx="4114800" cy="3381613"/>
            <a:chOff x="895350" y="3313113"/>
            <a:chExt cx="3613151" cy="2790825"/>
          </a:xfrm>
          <a:solidFill>
            <a:schemeClr val="tx1">
              <a:lumMod val="50000"/>
            </a:schemeClr>
          </a:solidFill>
        </p:grpSpPr>
        <p:sp>
          <p:nvSpPr>
            <p:cNvPr id="66" name="Dowolny kształt 41"/>
            <p:cNvSpPr>
              <a:spLocks/>
            </p:cNvSpPr>
            <p:nvPr/>
          </p:nvSpPr>
          <p:spPr bwMode="auto">
            <a:xfrm>
              <a:off x="963613" y="3725863"/>
              <a:ext cx="11113" cy="1952625"/>
            </a:xfrm>
            <a:custGeom>
              <a:avLst/>
              <a:gdLst>
                <a:gd name="T0" fmla="*/ 3 w 5"/>
                <a:gd name="T1" fmla="*/ 0 h 868"/>
                <a:gd name="T2" fmla="*/ 4 w 5"/>
                <a:gd name="T3" fmla="*/ 217 h 868"/>
                <a:gd name="T4" fmla="*/ 3 w 5"/>
                <a:gd name="T5" fmla="*/ 326 h 868"/>
                <a:gd name="T6" fmla="*/ 4 w 5"/>
                <a:gd name="T7" fmla="*/ 434 h 868"/>
                <a:gd name="T8" fmla="*/ 4 w 5"/>
                <a:gd name="T9" fmla="*/ 651 h 868"/>
                <a:gd name="T10" fmla="*/ 4 w 5"/>
                <a:gd name="T11" fmla="*/ 760 h 868"/>
                <a:gd name="T12" fmla="*/ 3 w 5"/>
                <a:gd name="T13" fmla="*/ 868 h 868"/>
                <a:gd name="T14" fmla="*/ 2 w 5"/>
                <a:gd name="T15" fmla="*/ 868 h 868"/>
                <a:gd name="T16" fmla="*/ 1 w 5"/>
                <a:gd name="T17" fmla="*/ 760 h 868"/>
                <a:gd name="T18" fmla="*/ 0 w 5"/>
                <a:gd name="T19" fmla="*/ 651 h 868"/>
                <a:gd name="T20" fmla="*/ 1 w 5"/>
                <a:gd name="T21" fmla="*/ 434 h 868"/>
                <a:gd name="T22" fmla="*/ 2 w 5"/>
                <a:gd name="T23" fmla="*/ 326 h 868"/>
                <a:gd name="T24" fmla="*/ 1 w 5"/>
                <a:gd name="T25" fmla="*/ 217 h 868"/>
                <a:gd name="T26" fmla="*/ 2 w 5"/>
                <a:gd name="T27" fmla="*/ 0 h 868"/>
                <a:gd name="T28" fmla="*/ 3 w 5"/>
                <a:gd name="T29" fmla="*/ 0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868">
                  <a:moveTo>
                    <a:pt x="3" y="0"/>
                  </a:moveTo>
                  <a:cubicBezTo>
                    <a:pt x="4" y="73"/>
                    <a:pt x="4" y="145"/>
                    <a:pt x="4" y="217"/>
                  </a:cubicBezTo>
                  <a:cubicBezTo>
                    <a:pt x="4" y="253"/>
                    <a:pt x="3" y="290"/>
                    <a:pt x="3" y="326"/>
                  </a:cubicBezTo>
                  <a:cubicBezTo>
                    <a:pt x="3" y="362"/>
                    <a:pt x="3" y="398"/>
                    <a:pt x="4" y="434"/>
                  </a:cubicBezTo>
                  <a:cubicBezTo>
                    <a:pt x="4" y="507"/>
                    <a:pt x="5" y="579"/>
                    <a:pt x="4" y="651"/>
                  </a:cubicBezTo>
                  <a:cubicBezTo>
                    <a:pt x="5" y="687"/>
                    <a:pt x="4" y="724"/>
                    <a:pt x="4" y="760"/>
                  </a:cubicBezTo>
                  <a:cubicBezTo>
                    <a:pt x="4" y="796"/>
                    <a:pt x="3" y="832"/>
                    <a:pt x="3" y="868"/>
                  </a:cubicBezTo>
                  <a:cubicBezTo>
                    <a:pt x="2" y="868"/>
                    <a:pt x="2" y="868"/>
                    <a:pt x="2" y="868"/>
                  </a:cubicBezTo>
                  <a:cubicBezTo>
                    <a:pt x="2" y="832"/>
                    <a:pt x="1" y="796"/>
                    <a:pt x="1" y="760"/>
                  </a:cubicBezTo>
                  <a:cubicBezTo>
                    <a:pt x="1" y="724"/>
                    <a:pt x="0" y="687"/>
                    <a:pt x="0" y="651"/>
                  </a:cubicBezTo>
                  <a:cubicBezTo>
                    <a:pt x="0" y="579"/>
                    <a:pt x="1" y="507"/>
                    <a:pt x="1" y="434"/>
                  </a:cubicBezTo>
                  <a:cubicBezTo>
                    <a:pt x="2" y="398"/>
                    <a:pt x="2" y="362"/>
                    <a:pt x="2" y="326"/>
                  </a:cubicBezTo>
                  <a:cubicBezTo>
                    <a:pt x="2" y="290"/>
                    <a:pt x="1" y="253"/>
                    <a:pt x="1" y="217"/>
                  </a:cubicBezTo>
                  <a:cubicBezTo>
                    <a:pt x="0" y="145"/>
                    <a:pt x="1" y="73"/>
                    <a:pt x="2" y="0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l-PL" dirty="0"/>
            </a:p>
          </p:txBody>
        </p:sp>
        <p:sp>
          <p:nvSpPr>
            <p:cNvPr id="67" name="Dowolny kształt 42"/>
            <p:cNvSpPr>
              <a:spLocks/>
            </p:cNvSpPr>
            <p:nvPr/>
          </p:nvSpPr>
          <p:spPr bwMode="auto">
            <a:xfrm>
              <a:off x="1350963" y="6038850"/>
              <a:ext cx="2736850" cy="11113"/>
            </a:xfrm>
            <a:custGeom>
              <a:avLst/>
              <a:gdLst>
                <a:gd name="T0" fmla="*/ 0 w 1216"/>
                <a:gd name="T1" fmla="*/ 2 h 5"/>
                <a:gd name="T2" fmla="*/ 304 w 1216"/>
                <a:gd name="T3" fmla="*/ 1 h 5"/>
                <a:gd name="T4" fmla="*/ 456 w 1216"/>
                <a:gd name="T5" fmla="*/ 2 h 5"/>
                <a:gd name="T6" fmla="*/ 608 w 1216"/>
                <a:gd name="T7" fmla="*/ 1 h 5"/>
                <a:gd name="T8" fmla="*/ 912 w 1216"/>
                <a:gd name="T9" fmla="*/ 0 h 5"/>
                <a:gd name="T10" fmla="*/ 1064 w 1216"/>
                <a:gd name="T11" fmla="*/ 1 h 5"/>
                <a:gd name="T12" fmla="*/ 1216 w 1216"/>
                <a:gd name="T13" fmla="*/ 2 h 5"/>
                <a:gd name="T14" fmla="*/ 1216 w 1216"/>
                <a:gd name="T15" fmla="*/ 2 h 5"/>
                <a:gd name="T16" fmla="*/ 1064 w 1216"/>
                <a:gd name="T17" fmla="*/ 4 h 5"/>
                <a:gd name="T18" fmla="*/ 912 w 1216"/>
                <a:gd name="T19" fmla="*/ 4 h 5"/>
                <a:gd name="T20" fmla="*/ 608 w 1216"/>
                <a:gd name="T21" fmla="*/ 3 h 5"/>
                <a:gd name="T22" fmla="*/ 456 w 1216"/>
                <a:gd name="T23" fmla="*/ 3 h 5"/>
                <a:gd name="T24" fmla="*/ 304 w 1216"/>
                <a:gd name="T25" fmla="*/ 4 h 5"/>
                <a:gd name="T26" fmla="*/ 0 w 1216"/>
                <a:gd name="T2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6" h="5">
                  <a:moveTo>
                    <a:pt x="0" y="2"/>
                  </a:moveTo>
                  <a:cubicBezTo>
                    <a:pt x="101" y="1"/>
                    <a:pt x="202" y="0"/>
                    <a:pt x="304" y="1"/>
                  </a:cubicBezTo>
                  <a:cubicBezTo>
                    <a:pt x="354" y="1"/>
                    <a:pt x="405" y="2"/>
                    <a:pt x="456" y="2"/>
                  </a:cubicBezTo>
                  <a:cubicBezTo>
                    <a:pt x="506" y="2"/>
                    <a:pt x="557" y="1"/>
                    <a:pt x="608" y="1"/>
                  </a:cubicBezTo>
                  <a:cubicBezTo>
                    <a:pt x="709" y="1"/>
                    <a:pt x="810" y="0"/>
                    <a:pt x="912" y="0"/>
                  </a:cubicBezTo>
                  <a:cubicBezTo>
                    <a:pt x="962" y="0"/>
                    <a:pt x="1013" y="1"/>
                    <a:pt x="1064" y="1"/>
                  </a:cubicBezTo>
                  <a:cubicBezTo>
                    <a:pt x="1114" y="1"/>
                    <a:pt x="1165" y="1"/>
                    <a:pt x="1216" y="2"/>
                  </a:cubicBezTo>
                  <a:cubicBezTo>
                    <a:pt x="1216" y="2"/>
                    <a:pt x="1216" y="2"/>
                    <a:pt x="1216" y="2"/>
                  </a:cubicBezTo>
                  <a:cubicBezTo>
                    <a:pt x="1165" y="3"/>
                    <a:pt x="1114" y="3"/>
                    <a:pt x="1064" y="4"/>
                  </a:cubicBezTo>
                  <a:cubicBezTo>
                    <a:pt x="1013" y="4"/>
                    <a:pt x="962" y="4"/>
                    <a:pt x="912" y="4"/>
                  </a:cubicBezTo>
                  <a:cubicBezTo>
                    <a:pt x="810" y="5"/>
                    <a:pt x="709" y="4"/>
                    <a:pt x="608" y="3"/>
                  </a:cubicBezTo>
                  <a:cubicBezTo>
                    <a:pt x="557" y="3"/>
                    <a:pt x="506" y="3"/>
                    <a:pt x="456" y="3"/>
                  </a:cubicBezTo>
                  <a:cubicBezTo>
                    <a:pt x="405" y="3"/>
                    <a:pt x="354" y="4"/>
                    <a:pt x="304" y="4"/>
                  </a:cubicBezTo>
                  <a:cubicBezTo>
                    <a:pt x="202" y="4"/>
                    <a:pt x="101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l-PL" dirty="0"/>
            </a:p>
          </p:txBody>
        </p:sp>
        <p:sp>
          <p:nvSpPr>
            <p:cNvPr id="68" name="Dowolny kształt 43"/>
            <p:cNvSpPr>
              <a:spLocks/>
            </p:cNvSpPr>
            <p:nvPr/>
          </p:nvSpPr>
          <p:spPr bwMode="auto">
            <a:xfrm>
              <a:off x="1330325" y="3378200"/>
              <a:ext cx="2743200" cy="11113"/>
            </a:xfrm>
            <a:custGeom>
              <a:avLst/>
              <a:gdLst>
                <a:gd name="T0" fmla="*/ 0 w 1219"/>
                <a:gd name="T1" fmla="*/ 2 h 5"/>
                <a:gd name="T2" fmla="*/ 304 w 1219"/>
                <a:gd name="T3" fmla="*/ 1 h 5"/>
                <a:gd name="T4" fmla="*/ 457 w 1219"/>
                <a:gd name="T5" fmla="*/ 2 h 5"/>
                <a:gd name="T6" fmla="*/ 609 w 1219"/>
                <a:gd name="T7" fmla="*/ 1 h 5"/>
                <a:gd name="T8" fmla="*/ 914 w 1219"/>
                <a:gd name="T9" fmla="*/ 0 h 5"/>
                <a:gd name="T10" fmla="*/ 1067 w 1219"/>
                <a:gd name="T11" fmla="*/ 1 h 5"/>
                <a:gd name="T12" fmla="*/ 1219 w 1219"/>
                <a:gd name="T13" fmla="*/ 2 h 5"/>
                <a:gd name="T14" fmla="*/ 1219 w 1219"/>
                <a:gd name="T15" fmla="*/ 3 h 5"/>
                <a:gd name="T16" fmla="*/ 1067 w 1219"/>
                <a:gd name="T17" fmla="*/ 4 h 5"/>
                <a:gd name="T18" fmla="*/ 914 w 1219"/>
                <a:gd name="T19" fmla="*/ 4 h 5"/>
                <a:gd name="T20" fmla="*/ 609 w 1219"/>
                <a:gd name="T21" fmla="*/ 3 h 5"/>
                <a:gd name="T22" fmla="*/ 457 w 1219"/>
                <a:gd name="T23" fmla="*/ 3 h 5"/>
                <a:gd name="T24" fmla="*/ 304 w 1219"/>
                <a:gd name="T25" fmla="*/ 4 h 5"/>
                <a:gd name="T26" fmla="*/ 0 w 1219"/>
                <a:gd name="T27" fmla="*/ 3 h 5"/>
                <a:gd name="T28" fmla="*/ 0 w 1219"/>
                <a:gd name="T2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9" h="5">
                  <a:moveTo>
                    <a:pt x="0" y="2"/>
                  </a:moveTo>
                  <a:cubicBezTo>
                    <a:pt x="101" y="1"/>
                    <a:pt x="203" y="0"/>
                    <a:pt x="304" y="1"/>
                  </a:cubicBezTo>
                  <a:cubicBezTo>
                    <a:pt x="355" y="1"/>
                    <a:pt x="406" y="2"/>
                    <a:pt x="457" y="2"/>
                  </a:cubicBezTo>
                  <a:cubicBezTo>
                    <a:pt x="508" y="2"/>
                    <a:pt x="559" y="1"/>
                    <a:pt x="609" y="1"/>
                  </a:cubicBezTo>
                  <a:cubicBezTo>
                    <a:pt x="711" y="1"/>
                    <a:pt x="813" y="0"/>
                    <a:pt x="914" y="0"/>
                  </a:cubicBezTo>
                  <a:cubicBezTo>
                    <a:pt x="965" y="0"/>
                    <a:pt x="1016" y="1"/>
                    <a:pt x="1067" y="1"/>
                  </a:cubicBezTo>
                  <a:cubicBezTo>
                    <a:pt x="1117" y="1"/>
                    <a:pt x="1168" y="1"/>
                    <a:pt x="1219" y="2"/>
                  </a:cubicBezTo>
                  <a:cubicBezTo>
                    <a:pt x="1219" y="3"/>
                    <a:pt x="1219" y="3"/>
                    <a:pt x="1219" y="3"/>
                  </a:cubicBezTo>
                  <a:cubicBezTo>
                    <a:pt x="1168" y="3"/>
                    <a:pt x="1117" y="4"/>
                    <a:pt x="1067" y="4"/>
                  </a:cubicBezTo>
                  <a:cubicBezTo>
                    <a:pt x="1016" y="4"/>
                    <a:pt x="965" y="4"/>
                    <a:pt x="914" y="4"/>
                  </a:cubicBezTo>
                  <a:cubicBezTo>
                    <a:pt x="813" y="5"/>
                    <a:pt x="711" y="4"/>
                    <a:pt x="609" y="3"/>
                  </a:cubicBezTo>
                  <a:cubicBezTo>
                    <a:pt x="559" y="3"/>
                    <a:pt x="508" y="3"/>
                    <a:pt x="457" y="3"/>
                  </a:cubicBezTo>
                  <a:cubicBezTo>
                    <a:pt x="406" y="3"/>
                    <a:pt x="355" y="4"/>
                    <a:pt x="304" y="4"/>
                  </a:cubicBezTo>
                  <a:cubicBezTo>
                    <a:pt x="203" y="4"/>
                    <a:pt x="101" y="4"/>
                    <a:pt x="0" y="3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l-PL" dirty="0"/>
            </a:p>
          </p:txBody>
        </p:sp>
        <p:sp>
          <p:nvSpPr>
            <p:cNvPr id="69" name="Dowolny kształt 44"/>
            <p:cNvSpPr>
              <a:spLocks/>
            </p:cNvSpPr>
            <p:nvPr/>
          </p:nvSpPr>
          <p:spPr bwMode="auto">
            <a:xfrm>
              <a:off x="4443413" y="3759200"/>
              <a:ext cx="9525" cy="1919288"/>
            </a:xfrm>
            <a:custGeom>
              <a:avLst/>
              <a:gdLst>
                <a:gd name="T0" fmla="*/ 2 w 4"/>
                <a:gd name="T1" fmla="*/ 853 h 853"/>
                <a:gd name="T2" fmla="*/ 0 w 4"/>
                <a:gd name="T3" fmla="*/ 640 h 853"/>
                <a:gd name="T4" fmla="*/ 1 w 4"/>
                <a:gd name="T5" fmla="*/ 533 h 853"/>
                <a:gd name="T6" fmla="*/ 1 w 4"/>
                <a:gd name="T7" fmla="*/ 427 h 853"/>
                <a:gd name="T8" fmla="*/ 0 w 4"/>
                <a:gd name="T9" fmla="*/ 213 h 853"/>
                <a:gd name="T10" fmla="*/ 0 w 4"/>
                <a:gd name="T11" fmla="*/ 107 h 853"/>
                <a:gd name="T12" fmla="*/ 2 w 4"/>
                <a:gd name="T13" fmla="*/ 0 h 853"/>
                <a:gd name="T14" fmla="*/ 2 w 4"/>
                <a:gd name="T15" fmla="*/ 0 h 853"/>
                <a:gd name="T16" fmla="*/ 3 w 4"/>
                <a:gd name="T17" fmla="*/ 107 h 853"/>
                <a:gd name="T18" fmla="*/ 4 w 4"/>
                <a:gd name="T19" fmla="*/ 213 h 853"/>
                <a:gd name="T20" fmla="*/ 3 w 4"/>
                <a:gd name="T21" fmla="*/ 427 h 853"/>
                <a:gd name="T22" fmla="*/ 2 w 4"/>
                <a:gd name="T23" fmla="*/ 533 h 853"/>
                <a:gd name="T24" fmla="*/ 3 w 4"/>
                <a:gd name="T25" fmla="*/ 640 h 853"/>
                <a:gd name="T26" fmla="*/ 2 w 4"/>
                <a:gd name="T27" fmla="*/ 853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853">
                  <a:moveTo>
                    <a:pt x="2" y="853"/>
                  </a:moveTo>
                  <a:cubicBezTo>
                    <a:pt x="0" y="782"/>
                    <a:pt x="0" y="711"/>
                    <a:pt x="0" y="640"/>
                  </a:cubicBezTo>
                  <a:cubicBezTo>
                    <a:pt x="0" y="604"/>
                    <a:pt x="1" y="569"/>
                    <a:pt x="1" y="533"/>
                  </a:cubicBezTo>
                  <a:cubicBezTo>
                    <a:pt x="1" y="498"/>
                    <a:pt x="1" y="462"/>
                    <a:pt x="1" y="427"/>
                  </a:cubicBezTo>
                  <a:cubicBezTo>
                    <a:pt x="0" y="356"/>
                    <a:pt x="0" y="284"/>
                    <a:pt x="0" y="213"/>
                  </a:cubicBezTo>
                  <a:cubicBezTo>
                    <a:pt x="0" y="178"/>
                    <a:pt x="0" y="142"/>
                    <a:pt x="0" y="107"/>
                  </a:cubicBezTo>
                  <a:cubicBezTo>
                    <a:pt x="1" y="71"/>
                    <a:pt x="1" y="36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36"/>
                    <a:pt x="3" y="71"/>
                    <a:pt x="3" y="107"/>
                  </a:cubicBezTo>
                  <a:cubicBezTo>
                    <a:pt x="4" y="142"/>
                    <a:pt x="4" y="178"/>
                    <a:pt x="4" y="213"/>
                  </a:cubicBezTo>
                  <a:cubicBezTo>
                    <a:pt x="4" y="284"/>
                    <a:pt x="3" y="356"/>
                    <a:pt x="3" y="427"/>
                  </a:cubicBezTo>
                  <a:cubicBezTo>
                    <a:pt x="3" y="462"/>
                    <a:pt x="2" y="498"/>
                    <a:pt x="2" y="533"/>
                  </a:cubicBezTo>
                  <a:cubicBezTo>
                    <a:pt x="3" y="569"/>
                    <a:pt x="3" y="604"/>
                    <a:pt x="3" y="640"/>
                  </a:cubicBezTo>
                  <a:cubicBezTo>
                    <a:pt x="4" y="711"/>
                    <a:pt x="3" y="782"/>
                    <a:pt x="2" y="8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l-PL" dirty="0"/>
            </a:p>
          </p:txBody>
        </p:sp>
        <p:sp>
          <p:nvSpPr>
            <p:cNvPr id="70" name="Dowolny kształt 45"/>
            <p:cNvSpPr>
              <a:spLocks noEditPoints="1"/>
            </p:cNvSpPr>
            <p:nvPr/>
          </p:nvSpPr>
          <p:spPr bwMode="auto">
            <a:xfrm>
              <a:off x="903288" y="5772150"/>
              <a:ext cx="341313" cy="331788"/>
            </a:xfrm>
            <a:custGeom>
              <a:avLst/>
              <a:gdLst>
                <a:gd name="T0" fmla="*/ 127 w 152"/>
                <a:gd name="T1" fmla="*/ 122 h 148"/>
                <a:gd name="T2" fmla="*/ 84 w 152"/>
                <a:gd name="T3" fmla="*/ 134 h 148"/>
                <a:gd name="T4" fmla="*/ 112 w 152"/>
                <a:gd name="T5" fmla="*/ 131 h 148"/>
                <a:gd name="T6" fmla="*/ 48 w 152"/>
                <a:gd name="T7" fmla="*/ 142 h 148"/>
                <a:gd name="T8" fmla="*/ 4 w 152"/>
                <a:gd name="T9" fmla="*/ 95 h 148"/>
                <a:gd name="T10" fmla="*/ 20 w 152"/>
                <a:gd name="T11" fmla="*/ 61 h 148"/>
                <a:gd name="T12" fmla="*/ 26 w 152"/>
                <a:gd name="T13" fmla="*/ 58 h 148"/>
                <a:gd name="T14" fmla="*/ 31 w 152"/>
                <a:gd name="T15" fmla="*/ 23 h 148"/>
                <a:gd name="T16" fmla="*/ 19 w 152"/>
                <a:gd name="T17" fmla="*/ 0 h 148"/>
                <a:gd name="T18" fmla="*/ 33 w 152"/>
                <a:gd name="T19" fmla="*/ 57 h 148"/>
                <a:gd name="T20" fmla="*/ 41 w 152"/>
                <a:gd name="T21" fmla="*/ 63 h 148"/>
                <a:gd name="T22" fmla="*/ 36 w 152"/>
                <a:gd name="T23" fmla="*/ 80 h 148"/>
                <a:gd name="T24" fmla="*/ 26 w 152"/>
                <a:gd name="T25" fmla="*/ 67 h 148"/>
                <a:gd name="T26" fmla="*/ 64 w 152"/>
                <a:gd name="T27" fmla="*/ 132 h 148"/>
                <a:gd name="T28" fmla="*/ 84 w 152"/>
                <a:gd name="T29" fmla="*/ 112 h 148"/>
                <a:gd name="T30" fmla="*/ 77 w 152"/>
                <a:gd name="T31" fmla="*/ 131 h 148"/>
                <a:gd name="T32" fmla="*/ 152 w 152"/>
                <a:gd name="T33" fmla="*/ 129 h 148"/>
                <a:gd name="T34" fmla="*/ 114 w 152"/>
                <a:gd name="T35" fmla="*/ 131 h 148"/>
                <a:gd name="T36" fmla="*/ 127 w 152"/>
                <a:gd name="T37" fmla="*/ 122 h 148"/>
                <a:gd name="T38" fmla="*/ 74 w 152"/>
                <a:gd name="T39" fmla="*/ 128 h 148"/>
                <a:gd name="T40" fmla="*/ 68 w 152"/>
                <a:gd name="T41" fmla="*/ 112 h 148"/>
                <a:gd name="T42" fmla="*/ 66 w 152"/>
                <a:gd name="T43" fmla="*/ 117 h 148"/>
                <a:gd name="T44" fmla="*/ 66 w 152"/>
                <a:gd name="T45" fmla="*/ 125 h 148"/>
                <a:gd name="T46" fmla="*/ 73 w 152"/>
                <a:gd name="T47" fmla="*/ 128 h 148"/>
                <a:gd name="T48" fmla="*/ 74 w 152"/>
                <a:gd name="T49" fmla="*/ 114 h 148"/>
                <a:gd name="T50" fmla="*/ 74 w 152"/>
                <a:gd name="T51" fmla="*/ 128 h 148"/>
                <a:gd name="T52" fmla="*/ 9 w 152"/>
                <a:gd name="T53" fmla="*/ 88 h 148"/>
                <a:gd name="T54" fmla="*/ 56 w 152"/>
                <a:gd name="T55" fmla="*/ 135 h 148"/>
                <a:gd name="T56" fmla="*/ 9 w 152"/>
                <a:gd name="T57" fmla="*/ 88 h 148"/>
                <a:gd name="T58" fmla="*/ 37 w 152"/>
                <a:gd name="T59" fmla="*/ 61 h 148"/>
                <a:gd name="T60" fmla="*/ 31 w 152"/>
                <a:gd name="T61" fmla="*/ 77 h 148"/>
                <a:gd name="T62" fmla="*/ 37 w 152"/>
                <a:gd name="T63" fmla="*/ 61 h 148"/>
                <a:gd name="T64" fmla="*/ 30 w 152"/>
                <a:gd name="T65" fmla="*/ 57 h 148"/>
                <a:gd name="T66" fmla="*/ 33 w 152"/>
                <a:gd name="T67" fmla="*/ 31 h 148"/>
                <a:gd name="T68" fmla="*/ 30 w 152"/>
                <a:gd name="T69" fmla="*/ 57 h 148"/>
                <a:gd name="T70" fmla="*/ 30 w 152"/>
                <a:gd name="T71" fmla="*/ 61 h 148"/>
                <a:gd name="T72" fmla="*/ 30 w 152"/>
                <a:gd name="T73" fmla="*/ 74 h 148"/>
                <a:gd name="T74" fmla="*/ 30 w 152"/>
                <a:gd name="T75" fmla="*/ 6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48">
                  <a:moveTo>
                    <a:pt x="127" y="122"/>
                  </a:moveTo>
                  <a:cubicBezTo>
                    <a:pt x="115" y="118"/>
                    <a:pt x="99" y="137"/>
                    <a:pt x="84" y="134"/>
                  </a:cubicBezTo>
                  <a:cubicBezTo>
                    <a:pt x="92" y="142"/>
                    <a:pt x="106" y="130"/>
                    <a:pt x="112" y="131"/>
                  </a:cubicBezTo>
                  <a:cubicBezTo>
                    <a:pt x="95" y="147"/>
                    <a:pt x="66" y="127"/>
                    <a:pt x="48" y="142"/>
                  </a:cubicBezTo>
                  <a:cubicBezTo>
                    <a:pt x="19" y="142"/>
                    <a:pt x="1" y="123"/>
                    <a:pt x="4" y="95"/>
                  </a:cubicBezTo>
                  <a:cubicBezTo>
                    <a:pt x="6" y="82"/>
                    <a:pt x="19" y="74"/>
                    <a:pt x="20" y="61"/>
                  </a:cubicBezTo>
                  <a:cubicBezTo>
                    <a:pt x="23" y="58"/>
                    <a:pt x="22" y="60"/>
                    <a:pt x="26" y="58"/>
                  </a:cubicBezTo>
                  <a:cubicBezTo>
                    <a:pt x="25" y="45"/>
                    <a:pt x="33" y="34"/>
                    <a:pt x="31" y="23"/>
                  </a:cubicBezTo>
                  <a:cubicBezTo>
                    <a:pt x="30" y="12"/>
                    <a:pt x="19" y="8"/>
                    <a:pt x="19" y="0"/>
                  </a:cubicBezTo>
                  <a:cubicBezTo>
                    <a:pt x="36" y="7"/>
                    <a:pt x="41" y="36"/>
                    <a:pt x="33" y="57"/>
                  </a:cubicBezTo>
                  <a:cubicBezTo>
                    <a:pt x="34" y="60"/>
                    <a:pt x="40" y="59"/>
                    <a:pt x="41" y="63"/>
                  </a:cubicBezTo>
                  <a:cubicBezTo>
                    <a:pt x="43" y="69"/>
                    <a:pt x="40" y="75"/>
                    <a:pt x="36" y="80"/>
                  </a:cubicBezTo>
                  <a:cubicBezTo>
                    <a:pt x="27" y="79"/>
                    <a:pt x="20" y="74"/>
                    <a:pt x="26" y="67"/>
                  </a:cubicBezTo>
                  <a:cubicBezTo>
                    <a:pt x="1" y="88"/>
                    <a:pt x="14" y="148"/>
                    <a:pt x="64" y="132"/>
                  </a:cubicBezTo>
                  <a:cubicBezTo>
                    <a:pt x="54" y="118"/>
                    <a:pt x="73" y="97"/>
                    <a:pt x="84" y="112"/>
                  </a:cubicBezTo>
                  <a:cubicBezTo>
                    <a:pt x="86" y="123"/>
                    <a:pt x="81" y="126"/>
                    <a:pt x="77" y="131"/>
                  </a:cubicBezTo>
                  <a:cubicBezTo>
                    <a:pt x="101" y="137"/>
                    <a:pt x="133" y="102"/>
                    <a:pt x="152" y="129"/>
                  </a:cubicBezTo>
                  <a:cubicBezTo>
                    <a:pt x="143" y="117"/>
                    <a:pt x="124" y="124"/>
                    <a:pt x="114" y="131"/>
                  </a:cubicBezTo>
                  <a:cubicBezTo>
                    <a:pt x="116" y="126"/>
                    <a:pt x="123" y="126"/>
                    <a:pt x="127" y="122"/>
                  </a:cubicBezTo>
                  <a:close/>
                  <a:moveTo>
                    <a:pt x="74" y="128"/>
                  </a:moveTo>
                  <a:cubicBezTo>
                    <a:pt x="91" y="127"/>
                    <a:pt x="78" y="98"/>
                    <a:pt x="68" y="112"/>
                  </a:cubicBezTo>
                  <a:cubicBezTo>
                    <a:pt x="75" y="112"/>
                    <a:pt x="69" y="117"/>
                    <a:pt x="66" y="117"/>
                  </a:cubicBezTo>
                  <a:cubicBezTo>
                    <a:pt x="66" y="119"/>
                    <a:pt x="66" y="122"/>
                    <a:pt x="66" y="125"/>
                  </a:cubicBezTo>
                  <a:cubicBezTo>
                    <a:pt x="68" y="126"/>
                    <a:pt x="69" y="128"/>
                    <a:pt x="73" y="128"/>
                  </a:cubicBezTo>
                  <a:cubicBezTo>
                    <a:pt x="75" y="124"/>
                    <a:pt x="80" y="117"/>
                    <a:pt x="74" y="114"/>
                  </a:cubicBezTo>
                  <a:cubicBezTo>
                    <a:pt x="84" y="115"/>
                    <a:pt x="78" y="125"/>
                    <a:pt x="74" y="128"/>
                  </a:cubicBezTo>
                  <a:close/>
                  <a:moveTo>
                    <a:pt x="9" y="88"/>
                  </a:moveTo>
                  <a:cubicBezTo>
                    <a:pt x="0" y="121"/>
                    <a:pt x="28" y="148"/>
                    <a:pt x="56" y="135"/>
                  </a:cubicBezTo>
                  <a:cubicBezTo>
                    <a:pt x="20" y="145"/>
                    <a:pt x="13" y="115"/>
                    <a:pt x="9" y="88"/>
                  </a:cubicBezTo>
                  <a:close/>
                  <a:moveTo>
                    <a:pt x="37" y="61"/>
                  </a:moveTo>
                  <a:cubicBezTo>
                    <a:pt x="38" y="69"/>
                    <a:pt x="34" y="72"/>
                    <a:pt x="31" y="77"/>
                  </a:cubicBezTo>
                  <a:cubicBezTo>
                    <a:pt x="40" y="78"/>
                    <a:pt x="42" y="66"/>
                    <a:pt x="37" y="61"/>
                  </a:cubicBezTo>
                  <a:close/>
                  <a:moveTo>
                    <a:pt x="30" y="57"/>
                  </a:moveTo>
                  <a:cubicBezTo>
                    <a:pt x="30" y="49"/>
                    <a:pt x="38" y="40"/>
                    <a:pt x="33" y="31"/>
                  </a:cubicBezTo>
                  <a:cubicBezTo>
                    <a:pt x="34" y="41"/>
                    <a:pt x="26" y="49"/>
                    <a:pt x="30" y="57"/>
                  </a:cubicBezTo>
                  <a:close/>
                  <a:moveTo>
                    <a:pt x="30" y="61"/>
                  </a:moveTo>
                  <a:cubicBezTo>
                    <a:pt x="28" y="63"/>
                    <a:pt x="27" y="72"/>
                    <a:pt x="30" y="74"/>
                  </a:cubicBezTo>
                  <a:cubicBezTo>
                    <a:pt x="33" y="70"/>
                    <a:pt x="36" y="63"/>
                    <a:pt x="30" y="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l-PL" dirty="0"/>
            </a:p>
          </p:txBody>
        </p:sp>
        <p:sp>
          <p:nvSpPr>
            <p:cNvPr id="71" name="Dowolny kształt 46"/>
            <p:cNvSpPr>
              <a:spLocks noEditPoints="1"/>
            </p:cNvSpPr>
            <p:nvPr/>
          </p:nvSpPr>
          <p:spPr bwMode="auto">
            <a:xfrm>
              <a:off x="906463" y="5768975"/>
              <a:ext cx="341313" cy="323850"/>
            </a:xfrm>
            <a:custGeom>
              <a:avLst/>
              <a:gdLst>
                <a:gd name="T0" fmla="*/ 2 w 151"/>
                <a:gd name="T1" fmla="*/ 96 h 144"/>
                <a:gd name="T2" fmla="*/ 21 w 151"/>
                <a:gd name="T3" fmla="*/ 59 h 144"/>
                <a:gd name="T4" fmla="*/ 22 w 151"/>
                <a:gd name="T5" fmla="*/ 12 h 144"/>
                <a:gd name="T6" fmla="*/ 32 w 151"/>
                <a:gd name="T7" fmla="*/ 58 h 144"/>
                <a:gd name="T8" fmla="*/ 34 w 151"/>
                <a:gd name="T9" fmla="*/ 81 h 144"/>
                <a:gd name="T10" fmla="*/ 15 w 151"/>
                <a:gd name="T11" fmla="*/ 112 h 144"/>
                <a:gd name="T12" fmla="*/ 73 w 151"/>
                <a:gd name="T13" fmla="*/ 107 h 144"/>
                <a:gd name="T14" fmla="*/ 76 w 151"/>
                <a:gd name="T15" fmla="*/ 131 h 144"/>
                <a:gd name="T16" fmla="*/ 151 w 151"/>
                <a:gd name="T17" fmla="*/ 130 h 144"/>
                <a:gd name="T18" fmla="*/ 110 w 151"/>
                <a:gd name="T19" fmla="*/ 134 h 144"/>
                <a:gd name="T20" fmla="*/ 66 w 151"/>
                <a:gd name="T21" fmla="*/ 138 h 144"/>
                <a:gd name="T22" fmla="*/ 12 w 151"/>
                <a:gd name="T23" fmla="*/ 128 h 144"/>
                <a:gd name="T24" fmla="*/ 86 w 151"/>
                <a:gd name="T25" fmla="*/ 138 h 144"/>
                <a:gd name="T26" fmla="*/ 86 w 151"/>
                <a:gd name="T27" fmla="*/ 134 h 144"/>
                <a:gd name="T28" fmla="*/ 75 w 151"/>
                <a:gd name="T29" fmla="*/ 133 h 144"/>
                <a:gd name="T30" fmla="*/ 77 w 151"/>
                <a:gd name="T31" fmla="*/ 128 h 144"/>
                <a:gd name="T32" fmla="*/ 66 w 151"/>
                <a:gd name="T33" fmla="*/ 128 h 144"/>
                <a:gd name="T34" fmla="*/ 64 w 151"/>
                <a:gd name="T35" fmla="*/ 117 h 144"/>
                <a:gd name="T36" fmla="*/ 65 w 151"/>
                <a:gd name="T37" fmla="*/ 114 h 144"/>
                <a:gd name="T38" fmla="*/ 63 w 151"/>
                <a:gd name="T39" fmla="*/ 133 h 144"/>
                <a:gd name="T40" fmla="*/ 54 w 151"/>
                <a:gd name="T41" fmla="*/ 137 h 144"/>
                <a:gd name="T42" fmla="*/ 7 w 151"/>
                <a:gd name="T43" fmla="*/ 86 h 144"/>
                <a:gd name="T44" fmla="*/ 41 w 151"/>
                <a:gd name="T45" fmla="*/ 139 h 144"/>
                <a:gd name="T46" fmla="*/ 92 w 151"/>
                <a:gd name="T47" fmla="*/ 138 h 144"/>
                <a:gd name="T48" fmla="*/ 41 w 151"/>
                <a:gd name="T49" fmla="*/ 137 h 144"/>
                <a:gd name="T50" fmla="*/ 26 w 151"/>
                <a:gd name="T51" fmla="*/ 65 h 144"/>
                <a:gd name="T52" fmla="*/ 32 w 151"/>
                <a:gd name="T53" fmla="*/ 64 h 144"/>
                <a:gd name="T54" fmla="*/ 26 w 151"/>
                <a:gd name="T55" fmla="*/ 72 h 144"/>
                <a:gd name="T56" fmla="*/ 33 w 151"/>
                <a:gd name="T57" fmla="*/ 80 h 144"/>
                <a:gd name="T58" fmla="*/ 38 w 151"/>
                <a:gd name="T59" fmla="*/ 73 h 144"/>
                <a:gd name="T60" fmla="*/ 28 w 151"/>
                <a:gd name="T61" fmla="*/ 78 h 144"/>
                <a:gd name="T62" fmla="*/ 34 w 151"/>
                <a:gd name="T63" fmla="*/ 61 h 144"/>
                <a:gd name="T64" fmla="*/ 18 w 151"/>
                <a:gd name="T65" fmla="*/ 2 h 144"/>
                <a:gd name="T66" fmla="*/ 31 w 151"/>
                <a:gd name="T67" fmla="*/ 32 h 144"/>
                <a:gd name="T68" fmla="*/ 27 w 151"/>
                <a:gd name="T69" fmla="*/ 58 h 144"/>
                <a:gd name="T70" fmla="*/ 28 w 151"/>
                <a:gd name="T71" fmla="*/ 42 h 144"/>
                <a:gd name="T72" fmla="*/ 21 w 151"/>
                <a:gd name="T73" fmla="*/ 61 h 144"/>
                <a:gd name="T74" fmla="*/ 7 w 151"/>
                <a:gd name="T75" fmla="*/ 86 h 144"/>
                <a:gd name="T76" fmla="*/ 110 w 151"/>
                <a:gd name="T77" fmla="*/ 131 h 144"/>
                <a:gd name="T78" fmla="*/ 121 w 151"/>
                <a:gd name="T79" fmla="*/ 123 h 144"/>
                <a:gd name="T80" fmla="*/ 67 w 151"/>
                <a:gd name="T81" fmla="*/ 127 h 144"/>
                <a:gd name="T82" fmla="*/ 74 w 151"/>
                <a:gd name="T83" fmla="*/ 118 h 144"/>
                <a:gd name="T84" fmla="*/ 64 w 151"/>
                <a:gd name="T85" fmla="*/ 118 h 144"/>
                <a:gd name="T86" fmla="*/ 75 w 151"/>
                <a:gd name="T87" fmla="*/ 118 h 144"/>
                <a:gd name="T88" fmla="*/ 70 w 151"/>
                <a:gd name="T89" fmla="*/ 114 h 144"/>
                <a:gd name="T90" fmla="*/ 79 w 151"/>
                <a:gd name="T91" fmla="*/ 120 h 144"/>
                <a:gd name="T92" fmla="*/ 122 w 151"/>
                <a:gd name="T93" fmla="*/ 122 h 144"/>
                <a:gd name="T94" fmla="*/ 123 w 151"/>
                <a:gd name="T95" fmla="*/ 125 h 144"/>
                <a:gd name="T96" fmla="*/ 122 w 151"/>
                <a:gd name="T97" fmla="*/ 122 h 144"/>
                <a:gd name="T98" fmla="*/ 81 w 151"/>
                <a:gd name="T99" fmla="*/ 114 h 144"/>
                <a:gd name="T100" fmla="*/ 32 w 151"/>
                <a:gd name="T101" fmla="*/ 74 h 144"/>
                <a:gd name="T102" fmla="*/ 28 w 151"/>
                <a:gd name="T103" fmla="*/ 63 h 144"/>
                <a:gd name="T104" fmla="*/ 28 w 151"/>
                <a:gd name="T105" fmla="*/ 63 h 144"/>
                <a:gd name="T106" fmla="*/ 29 w 151"/>
                <a:gd name="T107" fmla="*/ 4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1" h="144">
                  <a:moveTo>
                    <a:pt x="47" y="144"/>
                  </a:moveTo>
                  <a:cubicBezTo>
                    <a:pt x="46" y="144"/>
                    <a:pt x="46" y="144"/>
                    <a:pt x="46" y="144"/>
                  </a:cubicBezTo>
                  <a:cubicBezTo>
                    <a:pt x="32" y="144"/>
                    <a:pt x="19" y="139"/>
                    <a:pt x="11" y="129"/>
                  </a:cubicBezTo>
                  <a:cubicBezTo>
                    <a:pt x="3" y="121"/>
                    <a:pt x="0" y="109"/>
                    <a:pt x="2" y="96"/>
                  </a:cubicBezTo>
                  <a:cubicBezTo>
                    <a:pt x="3" y="90"/>
                    <a:pt x="6" y="84"/>
                    <a:pt x="10" y="79"/>
                  </a:cubicBezTo>
                  <a:cubicBezTo>
                    <a:pt x="13" y="73"/>
                    <a:pt x="17" y="68"/>
                    <a:pt x="1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9" y="60"/>
                    <a:pt x="20" y="59"/>
                    <a:pt x="21" y="59"/>
                  </a:cubicBezTo>
                  <a:cubicBezTo>
                    <a:pt x="21" y="59"/>
                    <a:pt x="22" y="59"/>
                    <a:pt x="23" y="59"/>
                  </a:cubicBezTo>
                  <a:cubicBezTo>
                    <a:pt x="23" y="53"/>
                    <a:pt x="24" y="47"/>
                    <a:pt x="26" y="41"/>
                  </a:cubicBezTo>
                  <a:cubicBezTo>
                    <a:pt x="28" y="35"/>
                    <a:pt x="30" y="30"/>
                    <a:pt x="29" y="24"/>
                  </a:cubicBezTo>
                  <a:cubicBezTo>
                    <a:pt x="28" y="19"/>
                    <a:pt x="25" y="15"/>
                    <a:pt x="22" y="12"/>
                  </a:cubicBezTo>
                  <a:cubicBezTo>
                    <a:pt x="19" y="8"/>
                    <a:pt x="16" y="5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5" y="8"/>
                    <a:pt x="40" y="37"/>
                    <a:pt x="32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7" y="61"/>
                    <a:pt x="39" y="61"/>
                    <a:pt x="40" y="63"/>
                  </a:cubicBezTo>
                  <a:cubicBezTo>
                    <a:pt x="43" y="72"/>
                    <a:pt x="37" y="78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28" y="81"/>
                    <a:pt x="23" y="79"/>
                    <a:pt x="22" y="76"/>
                  </a:cubicBezTo>
                  <a:cubicBezTo>
                    <a:pt x="21" y="75"/>
                    <a:pt x="21" y="73"/>
                    <a:pt x="21" y="71"/>
                  </a:cubicBezTo>
                  <a:cubicBezTo>
                    <a:pt x="12" y="82"/>
                    <a:pt x="10" y="98"/>
                    <a:pt x="15" y="112"/>
                  </a:cubicBezTo>
                  <a:cubicBezTo>
                    <a:pt x="20" y="127"/>
                    <a:pt x="32" y="135"/>
                    <a:pt x="46" y="135"/>
                  </a:cubicBezTo>
                  <a:cubicBezTo>
                    <a:pt x="51" y="135"/>
                    <a:pt x="56" y="134"/>
                    <a:pt x="61" y="133"/>
                  </a:cubicBezTo>
                  <a:cubicBezTo>
                    <a:pt x="58" y="128"/>
                    <a:pt x="57" y="122"/>
                    <a:pt x="60" y="116"/>
                  </a:cubicBezTo>
                  <a:cubicBezTo>
                    <a:pt x="63" y="111"/>
                    <a:pt x="68" y="107"/>
                    <a:pt x="73" y="107"/>
                  </a:cubicBezTo>
                  <a:cubicBezTo>
                    <a:pt x="75" y="107"/>
                    <a:pt x="79" y="108"/>
                    <a:pt x="83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4" y="122"/>
                    <a:pt x="81" y="126"/>
                    <a:pt x="77" y="130"/>
                  </a:cubicBezTo>
                  <a:cubicBezTo>
                    <a:pt x="77" y="130"/>
                    <a:pt x="77" y="131"/>
                    <a:pt x="76" y="131"/>
                  </a:cubicBezTo>
                  <a:cubicBezTo>
                    <a:pt x="78" y="132"/>
                    <a:pt x="80" y="132"/>
                    <a:pt x="82" y="132"/>
                  </a:cubicBezTo>
                  <a:cubicBezTo>
                    <a:pt x="90" y="132"/>
                    <a:pt x="98" y="129"/>
                    <a:pt x="107" y="125"/>
                  </a:cubicBezTo>
                  <a:cubicBezTo>
                    <a:pt x="115" y="122"/>
                    <a:pt x="123" y="119"/>
                    <a:pt x="131" y="119"/>
                  </a:cubicBezTo>
                  <a:cubicBezTo>
                    <a:pt x="139" y="119"/>
                    <a:pt x="146" y="123"/>
                    <a:pt x="151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6" y="127"/>
                    <a:pt x="142" y="124"/>
                    <a:pt x="136" y="124"/>
                  </a:cubicBezTo>
                  <a:cubicBezTo>
                    <a:pt x="126" y="124"/>
                    <a:pt x="115" y="131"/>
                    <a:pt x="112" y="132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05" y="137"/>
                    <a:pt x="99" y="139"/>
                    <a:pt x="90" y="139"/>
                  </a:cubicBezTo>
                  <a:cubicBezTo>
                    <a:pt x="86" y="139"/>
                    <a:pt x="82" y="139"/>
                    <a:pt x="78" y="139"/>
                  </a:cubicBezTo>
                  <a:cubicBezTo>
                    <a:pt x="74" y="138"/>
                    <a:pt x="70" y="138"/>
                    <a:pt x="66" y="138"/>
                  </a:cubicBezTo>
                  <a:cubicBezTo>
                    <a:pt x="58" y="138"/>
                    <a:pt x="52" y="140"/>
                    <a:pt x="47" y="144"/>
                  </a:cubicBezTo>
                  <a:close/>
                  <a:moveTo>
                    <a:pt x="7" y="86"/>
                  </a:moveTo>
                  <a:cubicBezTo>
                    <a:pt x="5" y="89"/>
                    <a:pt x="4" y="93"/>
                    <a:pt x="3" y="96"/>
                  </a:cubicBezTo>
                  <a:cubicBezTo>
                    <a:pt x="2" y="109"/>
                    <a:pt x="5" y="120"/>
                    <a:pt x="12" y="128"/>
                  </a:cubicBezTo>
                  <a:cubicBezTo>
                    <a:pt x="20" y="137"/>
                    <a:pt x="32" y="142"/>
                    <a:pt x="46" y="142"/>
                  </a:cubicBezTo>
                  <a:cubicBezTo>
                    <a:pt x="51" y="138"/>
                    <a:pt x="57" y="136"/>
                    <a:pt x="66" y="136"/>
                  </a:cubicBezTo>
                  <a:cubicBezTo>
                    <a:pt x="70" y="136"/>
                    <a:pt x="74" y="137"/>
                    <a:pt x="78" y="137"/>
                  </a:cubicBezTo>
                  <a:cubicBezTo>
                    <a:pt x="81" y="137"/>
                    <a:pt x="83" y="138"/>
                    <a:pt x="86" y="138"/>
                  </a:cubicBezTo>
                  <a:cubicBezTo>
                    <a:pt x="84" y="137"/>
                    <a:pt x="83" y="136"/>
                    <a:pt x="81" y="135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3" y="134"/>
                    <a:pt x="84" y="134"/>
                    <a:pt x="86" y="134"/>
                  </a:cubicBezTo>
                  <a:cubicBezTo>
                    <a:pt x="92" y="134"/>
                    <a:pt x="99" y="131"/>
                    <a:pt x="105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97" y="131"/>
                    <a:pt x="89" y="133"/>
                    <a:pt x="82" y="133"/>
                  </a:cubicBezTo>
                  <a:cubicBezTo>
                    <a:pt x="79" y="133"/>
                    <a:pt x="77" y="133"/>
                    <a:pt x="75" y="133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5" y="131"/>
                    <a:pt x="76" y="130"/>
                    <a:pt x="76" y="129"/>
                  </a:cubicBezTo>
                  <a:cubicBezTo>
                    <a:pt x="77" y="129"/>
                    <a:pt x="77" y="128"/>
                    <a:pt x="77" y="128"/>
                  </a:cubicBezTo>
                  <a:cubicBezTo>
                    <a:pt x="76" y="129"/>
                    <a:pt x="74" y="130"/>
                    <a:pt x="72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8" y="130"/>
                    <a:pt x="67" y="129"/>
                    <a:pt x="66" y="128"/>
                  </a:cubicBezTo>
                  <a:cubicBezTo>
                    <a:pt x="65" y="128"/>
                    <a:pt x="64" y="127"/>
                    <a:pt x="63" y="127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6" y="117"/>
                    <a:pt x="68" y="115"/>
                    <a:pt x="68" y="114"/>
                  </a:cubicBezTo>
                  <a:cubicBezTo>
                    <a:pt x="68" y="114"/>
                    <a:pt x="68" y="114"/>
                    <a:pt x="66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0"/>
                    <a:pt x="69" y="109"/>
                    <a:pt x="71" y="109"/>
                  </a:cubicBezTo>
                  <a:cubicBezTo>
                    <a:pt x="67" y="110"/>
                    <a:pt x="64" y="113"/>
                    <a:pt x="62" y="117"/>
                  </a:cubicBezTo>
                  <a:cubicBezTo>
                    <a:pt x="59" y="122"/>
                    <a:pt x="59" y="128"/>
                    <a:pt x="63" y="133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59" y="135"/>
                    <a:pt x="56" y="136"/>
                    <a:pt x="54" y="136"/>
                  </a:cubicBezTo>
                  <a:cubicBezTo>
                    <a:pt x="54" y="137"/>
                    <a:pt x="54" y="137"/>
                    <a:pt x="54" y="137"/>
                  </a:cubicBezTo>
                  <a:cubicBezTo>
                    <a:pt x="49" y="139"/>
                    <a:pt x="44" y="140"/>
                    <a:pt x="39" y="140"/>
                  </a:cubicBezTo>
                  <a:cubicBezTo>
                    <a:pt x="29" y="140"/>
                    <a:pt x="19" y="135"/>
                    <a:pt x="13" y="127"/>
                  </a:cubicBezTo>
                  <a:cubicBezTo>
                    <a:pt x="5" y="116"/>
                    <a:pt x="2" y="103"/>
                    <a:pt x="6" y="89"/>
                  </a:cubicBezTo>
                  <a:lnTo>
                    <a:pt x="7" y="86"/>
                  </a:lnTo>
                  <a:close/>
                  <a:moveTo>
                    <a:pt x="7" y="93"/>
                  </a:moveTo>
                  <a:cubicBezTo>
                    <a:pt x="4" y="105"/>
                    <a:pt x="7" y="117"/>
                    <a:pt x="14" y="126"/>
                  </a:cubicBezTo>
                  <a:cubicBezTo>
                    <a:pt x="21" y="135"/>
                    <a:pt x="3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16" y="139"/>
                    <a:pt x="10" y="113"/>
                    <a:pt x="7" y="93"/>
                  </a:cubicBezTo>
                  <a:close/>
                  <a:moveTo>
                    <a:pt x="108" y="133"/>
                  </a:moveTo>
                  <a:cubicBezTo>
                    <a:pt x="106" y="133"/>
                    <a:pt x="104" y="134"/>
                    <a:pt x="102" y="135"/>
                  </a:cubicBezTo>
                  <a:cubicBezTo>
                    <a:pt x="99" y="136"/>
                    <a:pt x="95" y="137"/>
                    <a:pt x="92" y="138"/>
                  </a:cubicBezTo>
                  <a:cubicBezTo>
                    <a:pt x="99" y="138"/>
                    <a:pt x="104" y="136"/>
                    <a:pt x="108" y="133"/>
                  </a:cubicBezTo>
                  <a:close/>
                  <a:moveTo>
                    <a:pt x="7" y="86"/>
                  </a:moveTo>
                  <a:cubicBezTo>
                    <a:pt x="7" y="89"/>
                    <a:pt x="7" y="89"/>
                    <a:pt x="7" y="89"/>
                  </a:cubicBezTo>
                  <a:cubicBezTo>
                    <a:pt x="12" y="114"/>
                    <a:pt x="17" y="137"/>
                    <a:pt x="41" y="137"/>
                  </a:cubicBezTo>
                  <a:cubicBezTo>
                    <a:pt x="43" y="137"/>
                    <a:pt x="45" y="137"/>
                    <a:pt x="48" y="137"/>
                  </a:cubicBezTo>
                  <a:cubicBezTo>
                    <a:pt x="32" y="137"/>
                    <a:pt x="19" y="128"/>
                    <a:pt x="13" y="113"/>
                  </a:cubicBezTo>
                  <a:cubicBezTo>
                    <a:pt x="7" y="96"/>
                    <a:pt x="12" y="77"/>
                    <a:pt x="23" y="67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3"/>
                    <a:pt x="27" y="62"/>
                    <a:pt x="27" y="62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1" y="63"/>
                    <a:pt x="32" y="64"/>
                  </a:cubicBezTo>
                  <a:cubicBezTo>
                    <a:pt x="33" y="68"/>
                    <a:pt x="30" y="73"/>
                    <a:pt x="29" y="75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7" y="75"/>
                    <a:pt x="26" y="74"/>
                    <a:pt x="26" y="72"/>
                  </a:cubicBezTo>
                  <a:cubicBezTo>
                    <a:pt x="25" y="70"/>
                    <a:pt x="26" y="68"/>
                    <a:pt x="26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2" y="71"/>
                    <a:pt x="22" y="73"/>
                    <a:pt x="23" y="75"/>
                  </a:cubicBezTo>
                  <a:cubicBezTo>
                    <a:pt x="24" y="78"/>
                    <a:pt x="28" y="80"/>
                    <a:pt x="33" y="80"/>
                  </a:cubicBezTo>
                  <a:cubicBezTo>
                    <a:pt x="36" y="77"/>
                    <a:pt x="41" y="71"/>
                    <a:pt x="39" y="64"/>
                  </a:cubicBezTo>
                  <a:cubicBezTo>
                    <a:pt x="38" y="63"/>
                    <a:pt x="37" y="62"/>
                    <a:pt x="35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8" y="64"/>
                    <a:pt x="39" y="69"/>
                    <a:pt x="38" y="73"/>
                  </a:cubicBezTo>
                  <a:cubicBezTo>
                    <a:pt x="36" y="77"/>
                    <a:pt x="34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29" y="7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30" y="75"/>
                    <a:pt x="31" y="74"/>
                  </a:cubicBezTo>
                  <a:cubicBezTo>
                    <a:pt x="33" y="71"/>
                    <a:pt x="35" y="68"/>
                    <a:pt x="34" y="6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1"/>
                    <a:pt x="31" y="60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8" y="39"/>
                    <a:pt x="34" y="10"/>
                    <a:pt x="18" y="2"/>
                  </a:cubicBezTo>
                  <a:cubicBezTo>
                    <a:pt x="18" y="5"/>
                    <a:pt x="20" y="8"/>
                    <a:pt x="23" y="11"/>
                  </a:cubicBezTo>
                  <a:cubicBezTo>
                    <a:pt x="26" y="14"/>
                    <a:pt x="29" y="18"/>
                    <a:pt x="30" y="24"/>
                  </a:cubicBezTo>
                  <a:cubicBezTo>
                    <a:pt x="30" y="26"/>
                    <a:pt x="30" y="28"/>
                    <a:pt x="30" y="30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5" y="38"/>
                    <a:pt x="33" y="44"/>
                    <a:pt x="31" y="49"/>
                  </a:cubicBezTo>
                  <a:cubicBezTo>
                    <a:pt x="30" y="52"/>
                    <a:pt x="29" y="55"/>
                    <a:pt x="29" y="58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3"/>
                    <a:pt x="26" y="49"/>
                    <a:pt x="28" y="44"/>
                  </a:cubicBezTo>
                  <a:cubicBezTo>
                    <a:pt x="29" y="40"/>
                    <a:pt x="31" y="36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5"/>
                    <a:pt x="29" y="38"/>
                    <a:pt x="28" y="42"/>
                  </a:cubicBezTo>
                  <a:cubicBezTo>
                    <a:pt x="26" y="47"/>
                    <a:pt x="24" y="53"/>
                    <a:pt x="24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3" y="61"/>
                    <a:pt x="22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0" y="61"/>
                    <a:pt x="20" y="61"/>
                    <a:pt x="19" y="62"/>
                  </a:cubicBezTo>
                  <a:cubicBezTo>
                    <a:pt x="18" y="69"/>
                    <a:pt x="14" y="74"/>
                    <a:pt x="11" y="79"/>
                  </a:cubicBezTo>
                  <a:cubicBezTo>
                    <a:pt x="10" y="82"/>
                    <a:pt x="8" y="84"/>
                    <a:pt x="7" y="86"/>
                  </a:cubicBezTo>
                  <a:close/>
                  <a:moveTo>
                    <a:pt x="85" y="136"/>
                  </a:moveTo>
                  <a:cubicBezTo>
                    <a:pt x="86" y="136"/>
                    <a:pt x="87" y="137"/>
                    <a:pt x="89" y="137"/>
                  </a:cubicBezTo>
                  <a:cubicBezTo>
                    <a:pt x="93" y="137"/>
                    <a:pt x="97" y="135"/>
                    <a:pt x="101" y="133"/>
                  </a:cubicBezTo>
                  <a:cubicBezTo>
                    <a:pt x="105" y="132"/>
                    <a:pt x="108" y="131"/>
                    <a:pt x="110" y="131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3" y="129"/>
                    <a:pt x="116" y="127"/>
                    <a:pt x="118" y="126"/>
                  </a:cubicBezTo>
                  <a:cubicBezTo>
                    <a:pt x="120" y="125"/>
                    <a:pt x="122" y="125"/>
                    <a:pt x="123" y="124"/>
                  </a:cubicBezTo>
                  <a:cubicBezTo>
                    <a:pt x="122" y="124"/>
                    <a:pt x="122" y="123"/>
                    <a:pt x="121" y="123"/>
                  </a:cubicBezTo>
                  <a:cubicBezTo>
                    <a:pt x="117" y="123"/>
                    <a:pt x="111" y="126"/>
                    <a:pt x="106" y="129"/>
                  </a:cubicBezTo>
                  <a:cubicBezTo>
                    <a:pt x="99" y="132"/>
                    <a:pt x="92" y="136"/>
                    <a:pt x="85" y="136"/>
                  </a:cubicBezTo>
                  <a:close/>
                  <a:moveTo>
                    <a:pt x="64" y="126"/>
                  </a:moveTo>
                  <a:cubicBezTo>
                    <a:pt x="65" y="126"/>
                    <a:pt x="66" y="126"/>
                    <a:pt x="67" y="127"/>
                  </a:cubicBezTo>
                  <a:cubicBezTo>
                    <a:pt x="68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0" y="128"/>
                    <a:pt x="71" y="128"/>
                    <a:pt x="71" y="127"/>
                  </a:cubicBezTo>
                  <a:cubicBezTo>
                    <a:pt x="72" y="125"/>
                    <a:pt x="75" y="121"/>
                    <a:pt x="74" y="118"/>
                  </a:cubicBezTo>
                  <a:cubicBezTo>
                    <a:pt x="74" y="117"/>
                    <a:pt x="73" y="116"/>
                    <a:pt x="72" y="115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6"/>
                    <a:pt x="67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lnTo>
                    <a:pt x="64" y="126"/>
                  </a:lnTo>
                  <a:close/>
                  <a:moveTo>
                    <a:pt x="75" y="116"/>
                  </a:moveTo>
                  <a:cubicBezTo>
                    <a:pt x="75" y="117"/>
                    <a:pt x="75" y="117"/>
                    <a:pt x="75" y="118"/>
                  </a:cubicBezTo>
                  <a:cubicBezTo>
                    <a:pt x="76" y="121"/>
                    <a:pt x="74" y="125"/>
                    <a:pt x="72" y="128"/>
                  </a:cubicBezTo>
                  <a:cubicBezTo>
                    <a:pt x="75" y="126"/>
                    <a:pt x="77" y="121"/>
                    <a:pt x="77" y="118"/>
                  </a:cubicBezTo>
                  <a:cubicBezTo>
                    <a:pt x="76" y="118"/>
                    <a:pt x="76" y="117"/>
                    <a:pt x="75" y="116"/>
                  </a:cubicBezTo>
                  <a:close/>
                  <a:moveTo>
                    <a:pt x="70" y="114"/>
                  </a:moveTo>
                  <a:cubicBezTo>
                    <a:pt x="72" y="114"/>
                    <a:pt x="72" y="114"/>
                    <a:pt x="72" y="114"/>
                  </a:cubicBezTo>
                  <a:cubicBezTo>
                    <a:pt x="76" y="115"/>
                    <a:pt x="78" y="117"/>
                    <a:pt x="78" y="118"/>
                  </a:cubicBezTo>
                  <a:cubicBezTo>
                    <a:pt x="79" y="121"/>
                    <a:pt x="77" y="125"/>
                    <a:pt x="74" y="128"/>
                  </a:cubicBezTo>
                  <a:cubicBezTo>
                    <a:pt x="79" y="126"/>
                    <a:pt x="79" y="122"/>
                    <a:pt x="79" y="120"/>
                  </a:cubicBezTo>
                  <a:cubicBezTo>
                    <a:pt x="79" y="116"/>
                    <a:pt x="76" y="110"/>
                    <a:pt x="72" y="110"/>
                  </a:cubicBezTo>
                  <a:cubicBezTo>
                    <a:pt x="71" y="110"/>
                    <a:pt x="69" y="111"/>
                    <a:pt x="68" y="113"/>
                  </a:cubicBezTo>
                  <a:cubicBezTo>
                    <a:pt x="69" y="113"/>
                    <a:pt x="69" y="113"/>
                    <a:pt x="70" y="114"/>
                  </a:cubicBezTo>
                  <a:close/>
                  <a:moveTo>
                    <a:pt x="122" y="122"/>
                  </a:moveTo>
                  <a:cubicBezTo>
                    <a:pt x="123" y="122"/>
                    <a:pt x="124" y="122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4"/>
                    <a:pt x="124" y="125"/>
                    <a:pt x="123" y="125"/>
                  </a:cubicBezTo>
                  <a:cubicBezTo>
                    <a:pt x="127" y="124"/>
                    <a:pt x="131" y="123"/>
                    <a:pt x="136" y="123"/>
                  </a:cubicBezTo>
                  <a:cubicBezTo>
                    <a:pt x="139" y="123"/>
                    <a:pt x="141" y="123"/>
                    <a:pt x="143" y="124"/>
                  </a:cubicBezTo>
                  <a:cubicBezTo>
                    <a:pt x="140" y="122"/>
                    <a:pt x="136" y="121"/>
                    <a:pt x="131" y="121"/>
                  </a:cubicBezTo>
                  <a:cubicBezTo>
                    <a:pt x="128" y="121"/>
                    <a:pt x="125" y="121"/>
                    <a:pt x="122" y="122"/>
                  </a:cubicBezTo>
                  <a:close/>
                  <a:moveTo>
                    <a:pt x="72" y="109"/>
                  </a:moveTo>
                  <a:cubicBezTo>
                    <a:pt x="77" y="109"/>
                    <a:pt x="81" y="115"/>
                    <a:pt x="81" y="120"/>
                  </a:cubicBezTo>
                  <a:cubicBezTo>
                    <a:pt x="81" y="121"/>
                    <a:pt x="81" y="122"/>
                    <a:pt x="81" y="123"/>
                  </a:cubicBezTo>
                  <a:cubicBezTo>
                    <a:pt x="82" y="121"/>
                    <a:pt x="82" y="118"/>
                    <a:pt x="81" y="114"/>
                  </a:cubicBezTo>
                  <a:cubicBezTo>
                    <a:pt x="79" y="110"/>
                    <a:pt x="75" y="108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lose/>
                  <a:moveTo>
                    <a:pt x="36" y="65"/>
                  </a:moveTo>
                  <a:cubicBezTo>
                    <a:pt x="36" y="69"/>
                    <a:pt x="34" y="72"/>
                    <a:pt x="32" y="74"/>
                  </a:cubicBezTo>
                  <a:cubicBezTo>
                    <a:pt x="32" y="75"/>
                    <a:pt x="31" y="76"/>
                    <a:pt x="31" y="77"/>
                  </a:cubicBezTo>
                  <a:cubicBezTo>
                    <a:pt x="34" y="77"/>
                    <a:pt x="36" y="74"/>
                    <a:pt x="36" y="73"/>
                  </a:cubicBezTo>
                  <a:cubicBezTo>
                    <a:pt x="37" y="70"/>
                    <a:pt x="37" y="67"/>
                    <a:pt x="36" y="65"/>
                  </a:cubicBezTo>
                  <a:close/>
                  <a:moveTo>
                    <a:pt x="28" y="63"/>
                  </a:moveTo>
                  <a:cubicBezTo>
                    <a:pt x="27" y="65"/>
                    <a:pt x="27" y="69"/>
                    <a:pt x="27" y="72"/>
                  </a:cubicBezTo>
                  <a:cubicBezTo>
                    <a:pt x="27" y="73"/>
                    <a:pt x="28" y="73"/>
                    <a:pt x="28" y="74"/>
                  </a:cubicBezTo>
                  <a:cubicBezTo>
                    <a:pt x="30" y="71"/>
                    <a:pt x="32" y="67"/>
                    <a:pt x="31" y="65"/>
                  </a:cubicBezTo>
                  <a:cubicBezTo>
                    <a:pt x="30" y="64"/>
                    <a:pt x="30" y="63"/>
                    <a:pt x="28" y="63"/>
                  </a:cubicBezTo>
                  <a:close/>
                  <a:moveTo>
                    <a:pt x="32" y="36"/>
                  </a:moveTo>
                  <a:cubicBezTo>
                    <a:pt x="31" y="39"/>
                    <a:pt x="30" y="42"/>
                    <a:pt x="29" y="44"/>
                  </a:cubicBezTo>
                  <a:cubicBezTo>
                    <a:pt x="28" y="48"/>
                    <a:pt x="27" y="51"/>
                    <a:pt x="28" y="55"/>
                  </a:cubicBezTo>
                  <a:cubicBezTo>
                    <a:pt x="28" y="53"/>
                    <a:pt x="29" y="51"/>
                    <a:pt x="29" y="49"/>
                  </a:cubicBezTo>
                  <a:cubicBezTo>
                    <a:pt x="31" y="45"/>
                    <a:pt x="32" y="41"/>
                    <a:pt x="32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l-PL" dirty="0"/>
            </a:p>
          </p:txBody>
        </p:sp>
        <p:sp>
          <p:nvSpPr>
            <p:cNvPr id="72" name="Dowolny kształt 47"/>
            <p:cNvSpPr>
              <a:spLocks noEditPoints="1"/>
            </p:cNvSpPr>
            <p:nvPr/>
          </p:nvSpPr>
          <p:spPr bwMode="auto">
            <a:xfrm>
              <a:off x="895350" y="3316288"/>
              <a:ext cx="363538" cy="328613"/>
            </a:xfrm>
            <a:custGeom>
              <a:avLst/>
              <a:gdLst>
                <a:gd name="T0" fmla="*/ 50 w 161"/>
                <a:gd name="T1" fmla="*/ 8 h 146"/>
                <a:gd name="T2" fmla="*/ 60 w 161"/>
                <a:gd name="T3" fmla="*/ 25 h 146"/>
                <a:gd name="T4" fmla="*/ 54 w 161"/>
                <a:gd name="T5" fmla="*/ 17 h 146"/>
                <a:gd name="T6" fmla="*/ 63 w 161"/>
                <a:gd name="T7" fmla="*/ 34 h 146"/>
                <a:gd name="T8" fmla="*/ 49 w 161"/>
                <a:gd name="T9" fmla="*/ 37 h 146"/>
                <a:gd name="T10" fmla="*/ 41 w 161"/>
                <a:gd name="T11" fmla="*/ 13 h 146"/>
                <a:gd name="T12" fmla="*/ 16 w 161"/>
                <a:gd name="T13" fmla="*/ 62 h 146"/>
                <a:gd name="T14" fmla="*/ 34 w 161"/>
                <a:gd name="T15" fmla="*/ 92 h 146"/>
                <a:gd name="T16" fmla="*/ 27 w 161"/>
                <a:gd name="T17" fmla="*/ 146 h 146"/>
                <a:gd name="T18" fmla="*/ 33 w 161"/>
                <a:gd name="T19" fmla="*/ 104 h 146"/>
                <a:gd name="T20" fmla="*/ 26 w 161"/>
                <a:gd name="T21" fmla="*/ 102 h 146"/>
                <a:gd name="T22" fmla="*/ 30 w 161"/>
                <a:gd name="T23" fmla="*/ 101 h 146"/>
                <a:gd name="T24" fmla="*/ 4 w 161"/>
                <a:gd name="T25" fmla="*/ 60 h 146"/>
                <a:gd name="T26" fmla="*/ 41 w 161"/>
                <a:gd name="T27" fmla="*/ 10 h 146"/>
                <a:gd name="T28" fmla="*/ 51 w 161"/>
                <a:gd name="T29" fmla="*/ 4 h 146"/>
                <a:gd name="T30" fmla="*/ 145 w 161"/>
                <a:gd name="T31" fmla="*/ 13 h 146"/>
                <a:gd name="T32" fmla="*/ 142 w 161"/>
                <a:gd name="T33" fmla="*/ 0 h 146"/>
                <a:gd name="T34" fmla="*/ 141 w 161"/>
                <a:gd name="T35" fmla="*/ 33 h 146"/>
                <a:gd name="T36" fmla="*/ 50 w 161"/>
                <a:gd name="T37" fmla="*/ 8 h 146"/>
                <a:gd name="T38" fmla="*/ 137 w 161"/>
                <a:gd name="T39" fmla="*/ 31 h 146"/>
                <a:gd name="T40" fmla="*/ 148 w 161"/>
                <a:gd name="T41" fmla="*/ 16 h 146"/>
                <a:gd name="T42" fmla="*/ 70 w 161"/>
                <a:gd name="T43" fmla="*/ 8 h 146"/>
                <a:gd name="T44" fmla="*/ 137 w 161"/>
                <a:gd name="T45" fmla="*/ 31 h 146"/>
                <a:gd name="T46" fmla="*/ 26 w 161"/>
                <a:gd name="T47" fmla="*/ 84 h 146"/>
                <a:gd name="T48" fmla="*/ 22 w 161"/>
                <a:gd name="T49" fmla="*/ 16 h 146"/>
                <a:gd name="T50" fmla="*/ 26 w 161"/>
                <a:gd name="T51" fmla="*/ 84 h 146"/>
                <a:gd name="T52" fmla="*/ 57 w 161"/>
                <a:gd name="T53" fmla="*/ 28 h 146"/>
                <a:gd name="T54" fmla="*/ 46 w 161"/>
                <a:gd name="T55" fmla="*/ 16 h 146"/>
                <a:gd name="T56" fmla="*/ 57 w 161"/>
                <a:gd name="T57" fmla="*/ 28 h 146"/>
                <a:gd name="T58" fmla="*/ 57 w 161"/>
                <a:gd name="T59" fmla="*/ 31 h 146"/>
                <a:gd name="T60" fmla="*/ 46 w 161"/>
                <a:gd name="T61" fmla="*/ 28 h 146"/>
                <a:gd name="T62" fmla="*/ 57 w 161"/>
                <a:gd name="T63" fmla="*/ 3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1" h="146">
                  <a:moveTo>
                    <a:pt x="50" y="8"/>
                  </a:moveTo>
                  <a:cubicBezTo>
                    <a:pt x="55" y="14"/>
                    <a:pt x="53" y="20"/>
                    <a:pt x="60" y="25"/>
                  </a:cubicBezTo>
                  <a:cubicBezTo>
                    <a:pt x="62" y="23"/>
                    <a:pt x="58" y="18"/>
                    <a:pt x="54" y="17"/>
                  </a:cubicBezTo>
                  <a:cubicBezTo>
                    <a:pt x="64" y="13"/>
                    <a:pt x="65" y="25"/>
                    <a:pt x="63" y="34"/>
                  </a:cubicBezTo>
                  <a:cubicBezTo>
                    <a:pt x="59" y="36"/>
                    <a:pt x="55" y="37"/>
                    <a:pt x="49" y="37"/>
                  </a:cubicBezTo>
                  <a:cubicBezTo>
                    <a:pt x="43" y="31"/>
                    <a:pt x="43" y="19"/>
                    <a:pt x="41" y="13"/>
                  </a:cubicBezTo>
                  <a:cubicBezTo>
                    <a:pt x="14" y="14"/>
                    <a:pt x="9" y="41"/>
                    <a:pt x="16" y="62"/>
                  </a:cubicBezTo>
                  <a:cubicBezTo>
                    <a:pt x="19" y="72"/>
                    <a:pt x="30" y="81"/>
                    <a:pt x="34" y="92"/>
                  </a:cubicBezTo>
                  <a:cubicBezTo>
                    <a:pt x="41" y="111"/>
                    <a:pt x="38" y="129"/>
                    <a:pt x="27" y="146"/>
                  </a:cubicBezTo>
                  <a:cubicBezTo>
                    <a:pt x="28" y="137"/>
                    <a:pt x="39" y="121"/>
                    <a:pt x="33" y="104"/>
                  </a:cubicBezTo>
                  <a:cubicBezTo>
                    <a:pt x="31" y="102"/>
                    <a:pt x="29" y="102"/>
                    <a:pt x="26" y="102"/>
                  </a:cubicBezTo>
                  <a:cubicBezTo>
                    <a:pt x="26" y="100"/>
                    <a:pt x="28" y="101"/>
                    <a:pt x="30" y="101"/>
                  </a:cubicBezTo>
                  <a:cubicBezTo>
                    <a:pt x="28" y="89"/>
                    <a:pt x="7" y="79"/>
                    <a:pt x="4" y="60"/>
                  </a:cubicBezTo>
                  <a:cubicBezTo>
                    <a:pt x="1" y="34"/>
                    <a:pt x="12" y="6"/>
                    <a:pt x="41" y="10"/>
                  </a:cubicBezTo>
                  <a:cubicBezTo>
                    <a:pt x="45" y="9"/>
                    <a:pt x="47" y="5"/>
                    <a:pt x="51" y="4"/>
                  </a:cubicBezTo>
                  <a:cubicBezTo>
                    <a:pt x="86" y="1"/>
                    <a:pt x="128" y="46"/>
                    <a:pt x="145" y="13"/>
                  </a:cubicBezTo>
                  <a:cubicBezTo>
                    <a:pt x="146" y="6"/>
                    <a:pt x="144" y="3"/>
                    <a:pt x="142" y="0"/>
                  </a:cubicBezTo>
                  <a:cubicBezTo>
                    <a:pt x="161" y="2"/>
                    <a:pt x="149" y="29"/>
                    <a:pt x="141" y="33"/>
                  </a:cubicBezTo>
                  <a:cubicBezTo>
                    <a:pt x="111" y="47"/>
                    <a:pt x="71" y="4"/>
                    <a:pt x="50" y="8"/>
                  </a:cubicBezTo>
                  <a:close/>
                  <a:moveTo>
                    <a:pt x="137" y="31"/>
                  </a:moveTo>
                  <a:cubicBezTo>
                    <a:pt x="142" y="29"/>
                    <a:pt x="151" y="17"/>
                    <a:pt x="148" y="16"/>
                  </a:cubicBezTo>
                  <a:cubicBezTo>
                    <a:pt x="130" y="43"/>
                    <a:pt x="93" y="14"/>
                    <a:pt x="70" y="8"/>
                  </a:cubicBezTo>
                  <a:cubicBezTo>
                    <a:pt x="87" y="21"/>
                    <a:pt x="105" y="33"/>
                    <a:pt x="137" y="31"/>
                  </a:cubicBezTo>
                  <a:close/>
                  <a:moveTo>
                    <a:pt x="26" y="84"/>
                  </a:moveTo>
                  <a:cubicBezTo>
                    <a:pt x="10" y="71"/>
                    <a:pt x="7" y="27"/>
                    <a:pt x="22" y="16"/>
                  </a:cubicBezTo>
                  <a:cubicBezTo>
                    <a:pt x="0" y="29"/>
                    <a:pt x="5" y="78"/>
                    <a:pt x="26" y="84"/>
                  </a:cubicBezTo>
                  <a:close/>
                  <a:moveTo>
                    <a:pt x="57" y="28"/>
                  </a:moveTo>
                  <a:cubicBezTo>
                    <a:pt x="55" y="22"/>
                    <a:pt x="53" y="16"/>
                    <a:pt x="46" y="16"/>
                  </a:cubicBezTo>
                  <a:cubicBezTo>
                    <a:pt x="46" y="23"/>
                    <a:pt x="50" y="27"/>
                    <a:pt x="57" y="28"/>
                  </a:cubicBezTo>
                  <a:close/>
                  <a:moveTo>
                    <a:pt x="57" y="31"/>
                  </a:moveTo>
                  <a:cubicBezTo>
                    <a:pt x="51" y="33"/>
                    <a:pt x="49" y="24"/>
                    <a:pt x="46" y="28"/>
                  </a:cubicBezTo>
                  <a:cubicBezTo>
                    <a:pt x="47" y="31"/>
                    <a:pt x="56" y="40"/>
                    <a:pt x="57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l-PL" dirty="0"/>
            </a:p>
          </p:txBody>
        </p:sp>
        <p:sp>
          <p:nvSpPr>
            <p:cNvPr id="73" name="Dowolny kształt 48"/>
            <p:cNvSpPr>
              <a:spLocks noEditPoints="1"/>
            </p:cNvSpPr>
            <p:nvPr/>
          </p:nvSpPr>
          <p:spPr bwMode="auto">
            <a:xfrm>
              <a:off x="903288" y="3313113"/>
              <a:ext cx="336550" cy="338138"/>
            </a:xfrm>
            <a:custGeom>
              <a:avLst/>
              <a:gdLst>
                <a:gd name="T0" fmla="*/ 81 w 150"/>
                <a:gd name="T1" fmla="*/ 22 h 150"/>
                <a:gd name="T2" fmla="*/ 52 w 150"/>
                <a:gd name="T3" fmla="*/ 17 h 150"/>
                <a:gd name="T4" fmla="*/ 60 w 150"/>
                <a:gd name="T5" fmla="*/ 35 h 150"/>
                <a:gd name="T6" fmla="*/ 45 w 150"/>
                <a:gd name="T7" fmla="*/ 39 h 150"/>
                <a:gd name="T8" fmla="*/ 39 w 150"/>
                <a:gd name="T9" fmla="*/ 20 h 150"/>
                <a:gd name="T10" fmla="*/ 14 w 150"/>
                <a:gd name="T11" fmla="*/ 63 h 150"/>
                <a:gd name="T12" fmla="*/ 25 w 150"/>
                <a:gd name="T13" fmla="*/ 148 h 150"/>
                <a:gd name="T14" fmla="*/ 26 w 150"/>
                <a:gd name="T15" fmla="*/ 137 h 150"/>
                <a:gd name="T16" fmla="*/ 23 w 150"/>
                <a:gd name="T17" fmla="*/ 104 h 150"/>
                <a:gd name="T18" fmla="*/ 26 w 150"/>
                <a:gd name="T19" fmla="*/ 101 h 150"/>
                <a:gd name="T20" fmla="*/ 1 w 150"/>
                <a:gd name="T21" fmla="*/ 61 h 150"/>
                <a:gd name="T22" fmla="*/ 38 w 150"/>
                <a:gd name="T23" fmla="*/ 10 h 150"/>
                <a:gd name="T24" fmla="*/ 91 w 150"/>
                <a:gd name="T25" fmla="*/ 16 h 150"/>
                <a:gd name="T26" fmla="*/ 139 w 150"/>
                <a:gd name="T27" fmla="*/ 2 h 150"/>
                <a:gd name="T28" fmla="*/ 150 w 150"/>
                <a:gd name="T29" fmla="*/ 12 h 150"/>
                <a:gd name="T30" fmla="*/ 82 w 150"/>
                <a:gd name="T31" fmla="*/ 20 h 150"/>
                <a:gd name="T32" fmla="*/ 141 w 150"/>
                <a:gd name="T33" fmla="*/ 2 h 150"/>
                <a:gd name="T34" fmla="*/ 143 w 150"/>
                <a:gd name="T35" fmla="*/ 14 h 150"/>
                <a:gd name="T36" fmla="*/ 44 w 150"/>
                <a:gd name="T37" fmla="*/ 9 h 150"/>
                <a:gd name="T38" fmla="*/ 38 w 150"/>
                <a:gd name="T39" fmla="*/ 12 h 150"/>
                <a:gd name="T40" fmla="*/ 2 w 150"/>
                <a:gd name="T41" fmla="*/ 60 h 150"/>
                <a:gd name="T42" fmla="*/ 28 w 150"/>
                <a:gd name="T43" fmla="*/ 102 h 150"/>
                <a:gd name="T44" fmla="*/ 30 w 150"/>
                <a:gd name="T45" fmla="*/ 104 h 150"/>
                <a:gd name="T46" fmla="*/ 32 w 150"/>
                <a:gd name="T47" fmla="*/ 116 h 150"/>
                <a:gd name="T48" fmla="*/ 31 w 150"/>
                <a:gd name="T49" fmla="*/ 93 h 150"/>
                <a:gd name="T50" fmla="*/ 11 w 150"/>
                <a:gd name="T51" fmla="*/ 61 h 150"/>
                <a:gd name="T52" fmla="*/ 23 w 150"/>
                <a:gd name="T53" fmla="*/ 85 h 150"/>
                <a:gd name="T54" fmla="*/ 19 w 150"/>
                <a:gd name="T55" fmla="*/ 17 h 150"/>
                <a:gd name="T56" fmla="*/ 39 w 150"/>
                <a:gd name="T57" fmla="*/ 13 h 150"/>
                <a:gd name="T58" fmla="*/ 42 w 150"/>
                <a:gd name="T59" fmla="*/ 29 h 150"/>
                <a:gd name="T60" fmla="*/ 48 w 150"/>
                <a:gd name="T61" fmla="*/ 29 h 150"/>
                <a:gd name="T62" fmla="*/ 55 w 150"/>
                <a:gd name="T63" fmla="*/ 32 h 150"/>
                <a:gd name="T64" fmla="*/ 42 w 150"/>
                <a:gd name="T65" fmla="*/ 30 h 150"/>
                <a:gd name="T66" fmla="*/ 60 w 150"/>
                <a:gd name="T67" fmla="*/ 27 h 150"/>
                <a:gd name="T68" fmla="*/ 58 w 150"/>
                <a:gd name="T69" fmla="*/ 25 h 150"/>
                <a:gd name="T70" fmla="*/ 56 w 150"/>
                <a:gd name="T71" fmla="*/ 27 h 150"/>
                <a:gd name="T72" fmla="*/ 50 w 150"/>
                <a:gd name="T73" fmla="*/ 18 h 150"/>
                <a:gd name="T74" fmla="*/ 45 w 150"/>
                <a:gd name="T75" fmla="*/ 9 h 150"/>
                <a:gd name="T76" fmla="*/ 57 w 150"/>
                <a:gd name="T77" fmla="*/ 25 h 150"/>
                <a:gd name="T78" fmla="*/ 53 w 150"/>
                <a:gd name="T79" fmla="*/ 33 h 150"/>
                <a:gd name="T80" fmla="*/ 44 w 150"/>
                <a:gd name="T81" fmla="*/ 29 h 150"/>
                <a:gd name="T82" fmla="*/ 8 w 150"/>
                <a:gd name="T83" fmla="*/ 46 h 150"/>
                <a:gd name="T84" fmla="*/ 146 w 150"/>
                <a:gd name="T85" fmla="*/ 18 h 150"/>
                <a:gd name="T86" fmla="*/ 134 w 150"/>
                <a:gd name="T87" fmla="*/ 33 h 150"/>
                <a:gd name="T88" fmla="*/ 67 w 150"/>
                <a:gd name="T89" fmla="*/ 9 h 150"/>
                <a:gd name="T90" fmla="*/ 145 w 150"/>
                <a:gd name="T91" fmla="*/ 16 h 150"/>
                <a:gd name="T92" fmla="*/ 133 w 150"/>
                <a:gd name="T93" fmla="*/ 31 h 150"/>
                <a:gd name="T94" fmla="*/ 71 w 150"/>
                <a:gd name="T95" fmla="*/ 11 h 150"/>
                <a:gd name="T96" fmla="*/ 54 w 150"/>
                <a:gd name="T97" fmla="*/ 30 h 150"/>
                <a:gd name="T98" fmla="*/ 43 w 150"/>
                <a:gd name="T99" fmla="*/ 16 h 150"/>
                <a:gd name="T100" fmla="*/ 43 w 150"/>
                <a:gd name="T101" fmla="*/ 1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0" h="150">
                  <a:moveTo>
                    <a:pt x="150" y="12"/>
                  </a:moveTo>
                  <a:cubicBezTo>
                    <a:pt x="150" y="20"/>
                    <a:pt x="143" y="32"/>
                    <a:pt x="138" y="34"/>
                  </a:cubicBezTo>
                  <a:cubicBezTo>
                    <a:pt x="120" y="43"/>
                    <a:pt x="99" y="32"/>
                    <a:pt x="81" y="22"/>
                  </a:cubicBezTo>
                  <a:cubicBezTo>
                    <a:pt x="69" y="15"/>
                    <a:pt x="57" y="9"/>
                    <a:pt x="48" y="10"/>
                  </a:cubicBezTo>
                  <a:cubicBezTo>
                    <a:pt x="50" y="12"/>
                    <a:pt x="51" y="15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4" y="16"/>
                    <a:pt x="56" y="16"/>
                    <a:pt x="58" y="17"/>
                  </a:cubicBezTo>
                  <a:cubicBezTo>
                    <a:pt x="61" y="19"/>
                    <a:pt x="61" y="24"/>
                    <a:pt x="61" y="27"/>
                  </a:cubicBezTo>
                  <a:cubicBezTo>
                    <a:pt x="61" y="30"/>
                    <a:pt x="61" y="33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38"/>
                    <a:pt x="52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1" y="34"/>
                    <a:pt x="40" y="26"/>
                    <a:pt x="39" y="20"/>
                  </a:cubicBezTo>
                  <a:cubicBezTo>
                    <a:pt x="39" y="18"/>
                    <a:pt x="38" y="16"/>
                    <a:pt x="38" y="14"/>
                  </a:cubicBezTo>
                  <a:cubicBezTo>
                    <a:pt x="21" y="15"/>
                    <a:pt x="11" y="27"/>
                    <a:pt x="11" y="47"/>
                  </a:cubicBezTo>
                  <a:cubicBezTo>
                    <a:pt x="11" y="52"/>
                    <a:pt x="12" y="58"/>
                    <a:pt x="14" y="63"/>
                  </a:cubicBezTo>
                  <a:cubicBezTo>
                    <a:pt x="15" y="68"/>
                    <a:pt x="18" y="72"/>
                    <a:pt x="22" y="77"/>
                  </a:cubicBezTo>
                  <a:cubicBezTo>
                    <a:pt x="26" y="82"/>
                    <a:pt x="30" y="87"/>
                    <a:pt x="32" y="93"/>
                  </a:cubicBezTo>
                  <a:cubicBezTo>
                    <a:pt x="39" y="111"/>
                    <a:pt x="36" y="130"/>
                    <a:pt x="25" y="148"/>
                  </a:cubicBezTo>
                  <a:cubicBezTo>
                    <a:pt x="23" y="150"/>
                    <a:pt x="23" y="150"/>
                    <a:pt x="23" y="150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4" y="144"/>
                    <a:pt x="25" y="141"/>
                    <a:pt x="26" y="137"/>
                  </a:cubicBezTo>
                  <a:cubicBezTo>
                    <a:pt x="28" y="131"/>
                    <a:pt x="31" y="123"/>
                    <a:pt x="31" y="116"/>
                  </a:cubicBezTo>
                  <a:cubicBezTo>
                    <a:pt x="31" y="112"/>
                    <a:pt x="30" y="108"/>
                    <a:pt x="29" y="105"/>
                  </a:cubicBezTo>
                  <a:cubicBezTo>
                    <a:pt x="28" y="104"/>
                    <a:pt x="26" y="104"/>
                    <a:pt x="23" y="10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2" y="103"/>
                    <a:pt x="22" y="103"/>
                    <a:pt x="22" y="103"/>
                  </a:cubicBezTo>
                  <a:cubicBezTo>
                    <a:pt x="22" y="101"/>
                    <a:pt x="24" y="101"/>
                    <a:pt x="26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5" y="97"/>
                    <a:pt x="21" y="93"/>
                    <a:pt x="17" y="88"/>
                  </a:cubicBezTo>
                  <a:cubicBezTo>
                    <a:pt x="10" y="81"/>
                    <a:pt x="2" y="72"/>
                    <a:pt x="1" y="61"/>
                  </a:cubicBezTo>
                  <a:cubicBezTo>
                    <a:pt x="0" y="58"/>
                    <a:pt x="0" y="55"/>
                    <a:pt x="0" y="52"/>
                  </a:cubicBezTo>
                  <a:cubicBezTo>
                    <a:pt x="0" y="37"/>
                    <a:pt x="5" y="24"/>
                    <a:pt x="13" y="17"/>
                  </a:cubicBezTo>
                  <a:cubicBezTo>
                    <a:pt x="20" y="11"/>
                    <a:pt x="28" y="9"/>
                    <a:pt x="38" y="10"/>
                  </a:cubicBezTo>
                  <a:cubicBezTo>
                    <a:pt x="40" y="10"/>
                    <a:pt x="41" y="9"/>
                    <a:pt x="43" y="7"/>
                  </a:cubicBezTo>
                  <a:cubicBezTo>
                    <a:pt x="44" y="6"/>
                    <a:pt x="46" y="5"/>
                    <a:pt x="48" y="4"/>
                  </a:cubicBezTo>
                  <a:cubicBezTo>
                    <a:pt x="62" y="3"/>
                    <a:pt x="77" y="9"/>
                    <a:pt x="91" y="16"/>
                  </a:cubicBezTo>
                  <a:cubicBezTo>
                    <a:pt x="113" y="25"/>
                    <a:pt x="131" y="33"/>
                    <a:pt x="141" y="13"/>
                  </a:cubicBezTo>
                  <a:cubicBezTo>
                    <a:pt x="142" y="12"/>
                    <a:pt x="142" y="11"/>
                    <a:pt x="142" y="10"/>
                  </a:cubicBezTo>
                  <a:cubicBezTo>
                    <a:pt x="142" y="7"/>
                    <a:pt x="140" y="4"/>
                    <a:pt x="139" y="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6" y="1"/>
                    <a:pt x="150" y="5"/>
                    <a:pt x="150" y="12"/>
                  </a:cubicBezTo>
                  <a:close/>
                  <a:moveTo>
                    <a:pt x="45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56" y="7"/>
                    <a:pt x="68" y="13"/>
                    <a:pt x="82" y="20"/>
                  </a:cubicBezTo>
                  <a:cubicBezTo>
                    <a:pt x="100" y="30"/>
                    <a:pt x="120" y="41"/>
                    <a:pt x="138" y="33"/>
                  </a:cubicBezTo>
                  <a:cubicBezTo>
                    <a:pt x="142" y="31"/>
                    <a:pt x="148" y="20"/>
                    <a:pt x="148" y="12"/>
                  </a:cubicBezTo>
                  <a:cubicBezTo>
                    <a:pt x="148" y="8"/>
                    <a:pt x="147" y="3"/>
                    <a:pt x="141" y="2"/>
                  </a:cubicBezTo>
                  <a:cubicBezTo>
                    <a:pt x="142" y="4"/>
                    <a:pt x="143" y="7"/>
                    <a:pt x="143" y="10"/>
                  </a:cubicBezTo>
                  <a:cubicBezTo>
                    <a:pt x="143" y="11"/>
                    <a:pt x="143" y="13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32" y="35"/>
                    <a:pt x="112" y="26"/>
                    <a:pt x="91" y="17"/>
                  </a:cubicBezTo>
                  <a:cubicBezTo>
                    <a:pt x="76" y="11"/>
                    <a:pt x="62" y="5"/>
                    <a:pt x="48" y="6"/>
                  </a:cubicBezTo>
                  <a:cubicBezTo>
                    <a:pt x="46" y="6"/>
                    <a:pt x="45" y="7"/>
                    <a:pt x="44" y="9"/>
                  </a:cubicBezTo>
                  <a:cubicBezTo>
                    <a:pt x="42" y="10"/>
                    <a:pt x="41" y="11"/>
                    <a:pt x="39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0"/>
                    <a:pt x="20" y="13"/>
                    <a:pt x="14" y="18"/>
                  </a:cubicBezTo>
                  <a:cubicBezTo>
                    <a:pt x="6" y="25"/>
                    <a:pt x="2" y="37"/>
                    <a:pt x="2" y="52"/>
                  </a:cubicBezTo>
                  <a:cubicBezTo>
                    <a:pt x="2" y="55"/>
                    <a:pt x="2" y="58"/>
                    <a:pt x="2" y="60"/>
                  </a:cubicBezTo>
                  <a:cubicBezTo>
                    <a:pt x="4" y="72"/>
                    <a:pt x="11" y="80"/>
                    <a:pt x="18" y="87"/>
                  </a:cubicBezTo>
                  <a:cubicBezTo>
                    <a:pt x="23" y="92"/>
                    <a:pt x="27" y="97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3"/>
                    <a:pt x="29" y="103"/>
                    <a:pt x="30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8"/>
                    <a:pt x="32" y="112"/>
                    <a:pt x="32" y="116"/>
                  </a:cubicBezTo>
                  <a:cubicBezTo>
                    <a:pt x="32" y="124"/>
                    <a:pt x="30" y="131"/>
                    <a:pt x="28" y="138"/>
                  </a:cubicBezTo>
                  <a:cubicBezTo>
                    <a:pt x="27" y="140"/>
                    <a:pt x="26" y="141"/>
                    <a:pt x="26" y="143"/>
                  </a:cubicBezTo>
                  <a:cubicBezTo>
                    <a:pt x="35" y="127"/>
                    <a:pt x="37" y="110"/>
                    <a:pt x="31" y="93"/>
                  </a:cubicBezTo>
                  <a:cubicBezTo>
                    <a:pt x="28" y="88"/>
                    <a:pt x="25" y="83"/>
                    <a:pt x="21" y="78"/>
                  </a:cubicBezTo>
                  <a:cubicBezTo>
                    <a:pt x="17" y="73"/>
                    <a:pt x="14" y="69"/>
                    <a:pt x="12" y="64"/>
                  </a:cubicBezTo>
                  <a:cubicBezTo>
                    <a:pt x="12" y="63"/>
                    <a:pt x="12" y="62"/>
                    <a:pt x="11" y="61"/>
                  </a:cubicBezTo>
                  <a:cubicBezTo>
                    <a:pt x="13" y="71"/>
                    <a:pt x="17" y="79"/>
                    <a:pt x="23" y="84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0" y="82"/>
                    <a:pt x="4" y="64"/>
                    <a:pt x="4" y="49"/>
                  </a:cubicBezTo>
                  <a:cubicBezTo>
                    <a:pt x="4" y="34"/>
                    <a:pt x="9" y="21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21"/>
                    <a:pt x="12" y="28"/>
                    <a:pt x="10" y="37"/>
                  </a:cubicBezTo>
                  <a:cubicBezTo>
                    <a:pt x="13" y="22"/>
                    <a:pt x="23" y="14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8"/>
                    <a:pt x="40" y="20"/>
                  </a:cubicBezTo>
                  <a:cubicBezTo>
                    <a:pt x="41" y="23"/>
                    <a:pt x="41" y="26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8"/>
                    <a:pt x="44" y="27"/>
                    <a:pt x="44" y="27"/>
                  </a:cubicBezTo>
                  <a:cubicBezTo>
                    <a:pt x="46" y="27"/>
                    <a:pt x="47" y="28"/>
                    <a:pt x="48" y="29"/>
                  </a:cubicBezTo>
                  <a:cubicBezTo>
                    <a:pt x="50" y="31"/>
                    <a:pt x="52" y="32"/>
                    <a:pt x="54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5"/>
                    <a:pt x="53" y="36"/>
                    <a:pt x="52" y="37"/>
                  </a:cubicBezTo>
                  <a:cubicBezTo>
                    <a:pt x="48" y="38"/>
                    <a:pt x="43" y="32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3"/>
                    <a:pt x="44" y="35"/>
                    <a:pt x="46" y="37"/>
                  </a:cubicBezTo>
                  <a:cubicBezTo>
                    <a:pt x="52" y="38"/>
                    <a:pt x="56" y="37"/>
                    <a:pt x="59" y="35"/>
                  </a:cubicBezTo>
                  <a:cubicBezTo>
                    <a:pt x="60" y="32"/>
                    <a:pt x="60" y="30"/>
                    <a:pt x="60" y="27"/>
                  </a:cubicBezTo>
                  <a:cubicBezTo>
                    <a:pt x="60" y="23"/>
                    <a:pt x="59" y="20"/>
                    <a:pt x="57" y="18"/>
                  </a:cubicBezTo>
                  <a:cubicBezTo>
                    <a:pt x="56" y="18"/>
                    <a:pt x="55" y="18"/>
                    <a:pt x="53" y="18"/>
                  </a:cubicBezTo>
                  <a:cubicBezTo>
                    <a:pt x="56" y="19"/>
                    <a:pt x="58" y="22"/>
                    <a:pt x="58" y="25"/>
                  </a:cubicBezTo>
                  <a:cubicBezTo>
                    <a:pt x="58" y="26"/>
                    <a:pt x="58" y="26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3" y="24"/>
                    <a:pt x="52" y="21"/>
                    <a:pt x="51" y="19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5"/>
                    <a:pt x="49" y="12"/>
                    <a:pt x="46" y="10"/>
                  </a:cubicBezTo>
                  <a:lnTo>
                    <a:pt x="45" y="9"/>
                  </a:lnTo>
                  <a:close/>
                  <a:moveTo>
                    <a:pt x="57" y="25"/>
                  </a:moveTo>
                  <a:cubicBezTo>
                    <a:pt x="57" y="24"/>
                    <a:pt x="55" y="21"/>
                    <a:pt x="53" y="19"/>
                  </a:cubicBezTo>
                  <a:cubicBezTo>
                    <a:pt x="53" y="21"/>
                    <a:pt x="54" y="23"/>
                    <a:pt x="57" y="25"/>
                  </a:cubicBezTo>
                  <a:close/>
                  <a:moveTo>
                    <a:pt x="44" y="29"/>
                  </a:moveTo>
                  <a:cubicBezTo>
                    <a:pt x="45" y="32"/>
                    <a:pt x="49" y="36"/>
                    <a:pt x="51" y="35"/>
                  </a:cubicBezTo>
                  <a:cubicBezTo>
                    <a:pt x="52" y="35"/>
                    <a:pt x="53" y="34"/>
                    <a:pt x="53" y="33"/>
                  </a:cubicBezTo>
                  <a:cubicBezTo>
                    <a:pt x="51" y="33"/>
                    <a:pt x="49" y="32"/>
                    <a:pt x="47" y="30"/>
                  </a:cubicBezTo>
                  <a:cubicBezTo>
                    <a:pt x="46" y="30"/>
                    <a:pt x="45" y="29"/>
                    <a:pt x="45" y="29"/>
                  </a:cubicBezTo>
                  <a:cubicBezTo>
                    <a:pt x="44" y="29"/>
                    <a:pt x="44" y="29"/>
                    <a:pt x="44" y="29"/>
                  </a:cubicBezTo>
                  <a:close/>
                  <a:moveTo>
                    <a:pt x="5" y="49"/>
                  </a:moveTo>
                  <a:cubicBezTo>
                    <a:pt x="5" y="62"/>
                    <a:pt x="10" y="77"/>
                    <a:pt x="19" y="82"/>
                  </a:cubicBezTo>
                  <a:cubicBezTo>
                    <a:pt x="12" y="74"/>
                    <a:pt x="8" y="58"/>
                    <a:pt x="8" y="46"/>
                  </a:cubicBezTo>
                  <a:cubicBezTo>
                    <a:pt x="8" y="36"/>
                    <a:pt x="10" y="28"/>
                    <a:pt x="13" y="22"/>
                  </a:cubicBezTo>
                  <a:cubicBezTo>
                    <a:pt x="8" y="29"/>
                    <a:pt x="5" y="38"/>
                    <a:pt x="5" y="49"/>
                  </a:cubicBezTo>
                  <a:close/>
                  <a:moveTo>
                    <a:pt x="146" y="18"/>
                  </a:moveTo>
                  <a:cubicBezTo>
                    <a:pt x="146" y="18"/>
                    <a:pt x="146" y="18"/>
                    <a:pt x="146" y="18"/>
                  </a:cubicBezTo>
                  <a:cubicBezTo>
                    <a:pt x="146" y="21"/>
                    <a:pt x="139" y="31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03" y="35"/>
                    <a:pt x="85" y="24"/>
                    <a:pt x="66" y="1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3" y="10"/>
                    <a:pt x="80" y="13"/>
                    <a:pt x="88" y="17"/>
                  </a:cubicBezTo>
                  <a:cubicBezTo>
                    <a:pt x="108" y="26"/>
                    <a:pt x="131" y="36"/>
                    <a:pt x="144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6" y="16"/>
                    <a:pt x="146" y="16"/>
                    <a:pt x="146" y="18"/>
                  </a:cubicBezTo>
                  <a:close/>
                  <a:moveTo>
                    <a:pt x="133" y="31"/>
                  </a:moveTo>
                  <a:cubicBezTo>
                    <a:pt x="138" y="29"/>
                    <a:pt x="144" y="21"/>
                    <a:pt x="145" y="18"/>
                  </a:cubicBezTo>
                  <a:cubicBezTo>
                    <a:pt x="131" y="37"/>
                    <a:pt x="108" y="27"/>
                    <a:pt x="87" y="18"/>
                  </a:cubicBezTo>
                  <a:cubicBezTo>
                    <a:pt x="81" y="15"/>
                    <a:pt x="76" y="13"/>
                    <a:pt x="71" y="11"/>
                  </a:cubicBezTo>
                  <a:cubicBezTo>
                    <a:pt x="88" y="23"/>
                    <a:pt x="105" y="33"/>
                    <a:pt x="133" y="31"/>
                  </a:cubicBezTo>
                  <a:close/>
                  <a:moveTo>
                    <a:pt x="55" y="30"/>
                  </a:moveTo>
                  <a:cubicBezTo>
                    <a:pt x="54" y="30"/>
                    <a:pt x="54" y="30"/>
                    <a:pt x="54" y="30"/>
                  </a:cubicBezTo>
                  <a:cubicBezTo>
                    <a:pt x="47" y="29"/>
                    <a:pt x="42" y="25"/>
                    <a:pt x="42" y="17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17"/>
                    <a:pt x="53" y="23"/>
                    <a:pt x="55" y="29"/>
                  </a:cubicBezTo>
                  <a:lnTo>
                    <a:pt x="55" y="30"/>
                  </a:lnTo>
                  <a:close/>
                  <a:moveTo>
                    <a:pt x="43" y="17"/>
                  </a:moveTo>
                  <a:cubicBezTo>
                    <a:pt x="44" y="24"/>
                    <a:pt x="47" y="27"/>
                    <a:pt x="53" y="28"/>
                  </a:cubicBezTo>
                  <a:cubicBezTo>
                    <a:pt x="51" y="23"/>
                    <a:pt x="49" y="19"/>
                    <a:pt x="43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l-PL" dirty="0"/>
            </a:p>
          </p:txBody>
        </p:sp>
        <p:sp>
          <p:nvSpPr>
            <p:cNvPr id="74" name="Dowolny kształt 49"/>
            <p:cNvSpPr>
              <a:spLocks noEditPoints="1"/>
            </p:cNvSpPr>
            <p:nvPr/>
          </p:nvSpPr>
          <p:spPr bwMode="auto">
            <a:xfrm>
              <a:off x="4162425" y="3344863"/>
              <a:ext cx="334963" cy="328613"/>
            </a:xfrm>
            <a:custGeom>
              <a:avLst/>
              <a:gdLst>
                <a:gd name="T0" fmla="*/ 61 w 149"/>
                <a:gd name="T1" fmla="*/ 17 h 146"/>
                <a:gd name="T2" fmla="*/ 70 w 149"/>
                <a:gd name="T3" fmla="*/ 13 h 146"/>
                <a:gd name="T4" fmla="*/ 67 w 149"/>
                <a:gd name="T5" fmla="*/ 22 h 146"/>
                <a:gd name="T6" fmla="*/ 71 w 149"/>
                <a:gd name="T7" fmla="*/ 8 h 146"/>
                <a:gd name="T8" fmla="*/ 77 w 149"/>
                <a:gd name="T9" fmla="*/ 20 h 146"/>
                <a:gd name="T10" fmla="*/ 146 w 149"/>
                <a:gd name="T11" fmla="*/ 39 h 146"/>
                <a:gd name="T12" fmla="*/ 125 w 149"/>
                <a:gd name="T13" fmla="*/ 103 h 146"/>
                <a:gd name="T14" fmla="*/ 146 w 149"/>
                <a:gd name="T15" fmla="*/ 99 h 146"/>
                <a:gd name="T16" fmla="*/ 148 w 149"/>
                <a:gd name="T17" fmla="*/ 120 h 146"/>
                <a:gd name="T18" fmla="*/ 129 w 149"/>
                <a:gd name="T19" fmla="*/ 119 h 146"/>
                <a:gd name="T20" fmla="*/ 141 w 149"/>
                <a:gd name="T21" fmla="*/ 143 h 146"/>
                <a:gd name="T22" fmla="*/ 124 w 149"/>
                <a:gd name="T23" fmla="*/ 108 h 146"/>
                <a:gd name="T24" fmla="*/ 121 w 149"/>
                <a:gd name="T25" fmla="*/ 76 h 146"/>
                <a:gd name="T26" fmla="*/ 132 w 149"/>
                <a:gd name="T27" fmla="*/ 18 h 146"/>
                <a:gd name="T28" fmla="*/ 46 w 149"/>
                <a:gd name="T29" fmla="*/ 31 h 146"/>
                <a:gd name="T30" fmla="*/ 0 w 149"/>
                <a:gd name="T31" fmla="*/ 27 h 146"/>
                <a:gd name="T32" fmla="*/ 60 w 149"/>
                <a:gd name="T33" fmla="*/ 24 h 146"/>
                <a:gd name="T34" fmla="*/ 58 w 149"/>
                <a:gd name="T35" fmla="*/ 11 h 146"/>
                <a:gd name="T36" fmla="*/ 68 w 149"/>
                <a:gd name="T37" fmla="*/ 8 h 146"/>
                <a:gd name="T38" fmla="*/ 61 w 149"/>
                <a:gd name="T39" fmla="*/ 17 h 146"/>
                <a:gd name="T40" fmla="*/ 58 w 149"/>
                <a:gd name="T41" fmla="*/ 27 h 146"/>
                <a:gd name="T42" fmla="*/ 31 w 149"/>
                <a:gd name="T43" fmla="*/ 25 h 146"/>
                <a:gd name="T44" fmla="*/ 58 w 149"/>
                <a:gd name="T45" fmla="*/ 27 h 146"/>
                <a:gd name="T46" fmla="*/ 101 w 149"/>
                <a:gd name="T47" fmla="*/ 11 h 146"/>
                <a:gd name="T48" fmla="*/ 88 w 149"/>
                <a:gd name="T49" fmla="*/ 20 h 146"/>
                <a:gd name="T50" fmla="*/ 101 w 149"/>
                <a:gd name="T51" fmla="*/ 11 h 146"/>
                <a:gd name="T52" fmla="*/ 142 w 149"/>
                <a:gd name="T53" fmla="*/ 32 h 146"/>
                <a:gd name="T54" fmla="*/ 141 w 149"/>
                <a:gd name="T55" fmla="*/ 34 h 146"/>
                <a:gd name="T56" fmla="*/ 122 w 149"/>
                <a:gd name="T57" fmla="*/ 95 h 146"/>
                <a:gd name="T58" fmla="*/ 142 w 149"/>
                <a:gd name="T59" fmla="*/ 32 h 146"/>
                <a:gd name="T60" fmla="*/ 145 w 149"/>
                <a:gd name="T61" fmla="*/ 119 h 146"/>
                <a:gd name="T62" fmla="*/ 142 w 149"/>
                <a:gd name="T63" fmla="*/ 106 h 146"/>
                <a:gd name="T64" fmla="*/ 132 w 149"/>
                <a:gd name="T65" fmla="*/ 106 h 146"/>
                <a:gd name="T66" fmla="*/ 145 w 149"/>
                <a:gd name="T67" fmla="*/ 119 h 146"/>
                <a:gd name="T68" fmla="*/ 146 w 149"/>
                <a:gd name="T69" fmla="*/ 103 h 146"/>
                <a:gd name="T70" fmla="*/ 134 w 149"/>
                <a:gd name="T71" fmla="*/ 103 h 146"/>
                <a:gd name="T72" fmla="*/ 146 w 149"/>
                <a:gd name="T73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9" h="146">
                  <a:moveTo>
                    <a:pt x="61" y="17"/>
                  </a:moveTo>
                  <a:cubicBezTo>
                    <a:pt x="64" y="17"/>
                    <a:pt x="67" y="9"/>
                    <a:pt x="70" y="13"/>
                  </a:cubicBezTo>
                  <a:cubicBezTo>
                    <a:pt x="68" y="15"/>
                    <a:pt x="65" y="17"/>
                    <a:pt x="67" y="22"/>
                  </a:cubicBezTo>
                  <a:cubicBezTo>
                    <a:pt x="78" y="22"/>
                    <a:pt x="72" y="11"/>
                    <a:pt x="71" y="8"/>
                  </a:cubicBezTo>
                  <a:cubicBezTo>
                    <a:pt x="75" y="4"/>
                    <a:pt x="81" y="15"/>
                    <a:pt x="77" y="20"/>
                  </a:cubicBezTo>
                  <a:cubicBezTo>
                    <a:pt x="103" y="0"/>
                    <a:pt x="144" y="7"/>
                    <a:pt x="146" y="39"/>
                  </a:cubicBezTo>
                  <a:cubicBezTo>
                    <a:pt x="148" y="63"/>
                    <a:pt x="123" y="79"/>
                    <a:pt x="125" y="103"/>
                  </a:cubicBezTo>
                  <a:cubicBezTo>
                    <a:pt x="130" y="105"/>
                    <a:pt x="138" y="94"/>
                    <a:pt x="146" y="99"/>
                  </a:cubicBezTo>
                  <a:cubicBezTo>
                    <a:pt x="149" y="104"/>
                    <a:pt x="147" y="114"/>
                    <a:pt x="148" y="120"/>
                  </a:cubicBezTo>
                  <a:cubicBezTo>
                    <a:pt x="142" y="125"/>
                    <a:pt x="135" y="122"/>
                    <a:pt x="129" y="119"/>
                  </a:cubicBezTo>
                  <a:cubicBezTo>
                    <a:pt x="129" y="131"/>
                    <a:pt x="129" y="143"/>
                    <a:pt x="141" y="143"/>
                  </a:cubicBezTo>
                  <a:cubicBezTo>
                    <a:pt x="120" y="146"/>
                    <a:pt x="125" y="125"/>
                    <a:pt x="124" y="108"/>
                  </a:cubicBezTo>
                  <a:cubicBezTo>
                    <a:pt x="123" y="95"/>
                    <a:pt x="118" y="88"/>
                    <a:pt x="121" y="76"/>
                  </a:cubicBezTo>
                  <a:cubicBezTo>
                    <a:pt x="125" y="57"/>
                    <a:pt x="149" y="40"/>
                    <a:pt x="132" y="18"/>
                  </a:cubicBezTo>
                  <a:cubicBezTo>
                    <a:pt x="101" y="5"/>
                    <a:pt x="76" y="33"/>
                    <a:pt x="46" y="31"/>
                  </a:cubicBezTo>
                  <a:cubicBezTo>
                    <a:pt x="31" y="30"/>
                    <a:pt x="16" y="16"/>
                    <a:pt x="0" y="27"/>
                  </a:cubicBezTo>
                  <a:cubicBezTo>
                    <a:pt x="14" y="12"/>
                    <a:pt x="37" y="23"/>
                    <a:pt x="60" y="24"/>
                  </a:cubicBezTo>
                  <a:cubicBezTo>
                    <a:pt x="62" y="22"/>
                    <a:pt x="58" y="15"/>
                    <a:pt x="58" y="11"/>
                  </a:cubicBezTo>
                  <a:cubicBezTo>
                    <a:pt x="61" y="10"/>
                    <a:pt x="64" y="4"/>
                    <a:pt x="68" y="8"/>
                  </a:cubicBezTo>
                  <a:cubicBezTo>
                    <a:pt x="67" y="9"/>
                    <a:pt x="59" y="9"/>
                    <a:pt x="61" y="17"/>
                  </a:cubicBezTo>
                  <a:close/>
                  <a:moveTo>
                    <a:pt x="58" y="27"/>
                  </a:moveTo>
                  <a:cubicBezTo>
                    <a:pt x="49" y="25"/>
                    <a:pt x="41" y="22"/>
                    <a:pt x="31" y="25"/>
                  </a:cubicBezTo>
                  <a:cubicBezTo>
                    <a:pt x="41" y="26"/>
                    <a:pt x="49" y="32"/>
                    <a:pt x="58" y="27"/>
                  </a:cubicBezTo>
                  <a:close/>
                  <a:moveTo>
                    <a:pt x="101" y="11"/>
                  </a:moveTo>
                  <a:cubicBezTo>
                    <a:pt x="98" y="14"/>
                    <a:pt x="85" y="15"/>
                    <a:pt x="88" y="20"/>
                  </a:cubicBezTo>
                  <a:cubicBezTo>
                    <a:pt x="90" y="15"/>
                    <a:pt x="104" y="16"/>
                    <a:pt x="101" y="11"/>
                  </a:cubicBezTo>
                  <a:close/>
                  <a:moveTo>
                    <a:pt x="142" y="32"/>
                  </a:moveTo>
                  <a:cubicBezTo>
                    <a:pt x="140" y="29"/>
                    <a:pt x="138" y="30"/>
                    <a:pt x="141" y="34"/>
                  </a:cubicBezTo>
                  <a:cubicBezTo>
                    <a:pt x="139" y="59"/>
                    <a:pt x="121" y="67"/>
                    <a:pt x="122" y="95"/>
                  </a:cubicBezTo>
                  <a:cubicBezTo>
                    <a:pt x="127" y="73"/>
                    <a:pt x="146" y="59"/>
                    <a:pt x="142" y="32"/>
                  </a:cubicBezTo>
                  <a:close/>
                  <a:moveTo>
                    <a:pt x="145" y="119"/>
                  </a:moveTo>
                  <a:cubicBezTo>
                    <a:pt x="145" y="113"/>
                    <a:pt x="145" y="109"/>
                    <a:pt x="142" y="106"/>
                  </a:cubicBezTo>
                  <a:cubicBezTo>
                    <a:pt x="139" y="106"/>
                    <a:pt x="135" y="106"/>
                    <a:pt x="132" y="106"/>
                  </a:cubicBezTo>
                  <a:cubicBezTo>
                    <a:pt x="126" y="113"/>
                    <a:pt x="134" y="121"/>
                    <a:pt x="145" y="119"/>
                  </a:cubicBezTo>
                  <a:close/>
                  <a:moveTo>
                    <a:pt x="146" y="103"/>
                  </a:moveTo>
                  <a:cubicBezTo>
                    <a:pt x="142" y="100"/>
                    <a:pt x="137" y="100"/>
                    <a:pt x="134" y="103"/>
                  </a:cubicBezTo>
                  <a:cubicBezTo>
                    <a:pt x="139" y="101"/>
                    <a:pt x="144" y="107"/>
                    <a:pt x="146" y="10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l-PL" dirty="0"/>
            </a:p>
          </p:txBody>
        </p:sp>
        <p:sp>
          <p:nvSpPr>
            <p:cNvPr id="75" name="Dowolny kształt 50"/>
            <p:cNvSpPr>
              <a:spLocks noEditPoints="1"/>
            </p:cNvSpPr>
            <p:nvPr/>
          </p:nvSpPr>
          <p:spPr bwMode="auto">
            <a:xfrm>
              <a:off x="4162425" y="3359150"/>
              <a:ext cx="334963" cy="309563"/>
            </a:xfrm>
            <a:custGeom>
              <a:avLst/>
              <a:gdLst>
                <a:gd name="T0" fmla="*/ 69 w 149"/>
                <a:gd name="T1" fmla="*/ 3 h 138"/>
                <a:gd name="T2" fmla="*/ 64 w 149"/>
                <a:gd name="T3" fmla="*/ 7 h 138"/>
                <a:gd name="T4" fmla="*/ 70 w 149"/>
                <a:gd name="T5" fmla="*/ 7 h 138"/>
                <a:gd name="T6" fmla="*/ 70 w 149"/>
                <a:gd name="T7" fmla="*/ 3 h 138"/>
                <a:gd name="T8" fmla="*/ 73 w 149"/>
                <a:gd name="T9" fmla="*/ 1 h 138"/>
                <a:gd name="T10" fmla="*/ 147 w 149"/>
                <a:gd name="T11" fmla="*/ 33 h 138"/>
                <a:gd name="T12" fmla="*/ 142 w 149"/>
                <a:gd name="T13" fmla="*/ 91 h 138"/>
                <a:gd name="T14" fmla="*/ 149 w 149"/>
                <a:gd name="T15" fmla="*/ 114 h 138"/>
                <a:gd name="T16" fmla="*/ 130 w 149"/>
                <a:gd name="T17" fmla="*/ 114 h 138"/>
                <a:gd name="T18" fmla="*/ 137 w 149"/>
                <a:gd name="T19" fmla="*/ 138 h 138"/>
                <a:gd name="T20" fmla="*/ 122 w 149"/>
                <a:gd name="T21" fmla="*/ 94 h 138"/>
                <a:gd name="T22" fmla="*/ 129 w 149"/>
                <a:gd name="T23" fmla="*/ 51 h 138"/>
                <a:gd name="T24" fmla="*/ 49 w 149"/>
                <a:gd name="T25" fmla="*/ 26 h 138"/>
                <a:gd name="T26" fmla="*/ 1 w 149"/>
                <a:gd name="T27" fmla="*/ 21 h 138"/>
                <a:gd name="T28" fmla="*/ 39 w 149"/>
                <a:gd name="T29" fmla="*/ 15 h 138"/>
                <a:gd name="T30" fmla="*/ 58 w 149"/>
                <a:gd name="T31" fmla="*/ 5 h 138"/>
                <a:gd name="T32" fmla="*/ 67 w 149"/>
                <a:gd name="T33" fmla="*/ 2 h 138"/>
                <a:gd name="T34" fmla="*/ 60 w 149"/>
                <a:gd name="T35" fmla="*/ 10 h 138"/>
                <a:gd name="T36" fmla="*/ 77 w 149"/>
                <a:gd name="T37" fmla="*/ 14 h 138"/>
                <a:gd name="T38" fmla="*/ 73 w 149"/>
                <a:gd name="T39" fmla="*/ 15 h 138"/>
                <a:gd name="T40" fmla="*/ 68 w 149"/>
                <a:gd name="T41" fmla="*/ 8 h 138"/>
                <a:gd name="T42" fmla="*/ 61 w 149"/>
                <a:gd name="T43" fmla="*/ 12 h 138"/>
                <a:gd name="T44" fmla="*/ 60 w 149"/>
                <a:gd name="T45" fmla="*/ 19 h 138"/>
                <a:gd name="T46" fmla="*/ 7 w 149"/>
                <a:gd name="T47" fmla="*/ 17 h 138"/>
                <a:gd name="T48" fmla="*/ 40 w 149"/>
                <a:gd name="T49" fmla="*/ 17 h 138"/>
                <a:gd name="T50" fmla="*/ 60 w 149"/>
                <a:gd name="T51" fmla="*/ 20 h 138"/>
                <a:gd name="T52" fmla="*/ 31 w 149"/>
                <a:gd name="T53" fmla="*/ 20 h 138"/>
                <a:gd name="T54" fmla="*/ 49 w 149"/>
                <a:gd name="T55" fmla="*/ 24 h 138"/>
                <a:gd name="T56" fmla="*/ 87 w 149"/>
                <a:gd name="T57" fmla="*/ 12 h 138"/>
                <a:gd name="T58" fmla="*/ 77 w 149"/>
                <a:gd name="T59" fmla="*/ 14 h 138"/>
                <a:gd name="T60" fmla="*/ 124 w 149"/>
                <a:gd name="T61" fmla="*/ 97 h 138"/>
                <a:gd name="T62" fmla="*/ 101 w 149"/>
                <a:gd name="T63" fmla="*/ 4 h 138"/>
                <a:gd name="T64" fmla="*/ 89 w 149"/>
                <a:gd name="T65" fmla="*/ 14 h 138"/>
                <a:gd name="T66" fmla="*/ 133 w 149"/>
                <a:gd name="T67" fmla="*/ 12 h 138"/>
                <a:gd name="T68" fmla="*/ 131 w 149"/>
                <a:gd name="T69" fmla="*/ 55 h 138"/>
                <a:gd name="T70" fmla="*/ 140 w 149"/>
                <a:gd name="T71" fmla="*/ 24 h 138"/>
                <a:gd name="T72" fmla="*/ 123 w 149"/>
                <a:gd name="T73" fmla="*/ 89 h 138"/>
                <a:gd name="T74" fmla="*/ 135 w 149"/>
                <a:gd name="T75" fmla="*/ 137 h 138"/>
                <a:gd name="T76" fmla="*/ 141 w 149"/>
                <a:gd name="T77" fmla="*/ 116 h 138"/>
                <a:gd name="T78" fmla="*/ 147 w 149"/>
                <a:gd name="T79" fmla="*/ 98 h 138"/>
                <a:gd name="T80" fmla="*/ 131 w 149"/>
                <a:gd name="T81" fmla="*/ 99 h 138"/>
                <a:gd name="T82" fmla="*/ 146 w 149"/>
                <a:gd name="T83" fmla="*/ 94 h 138"/>
                <a:gd name="T84" fmla="*/ 88 w 149"/>
                <a:gd name="T85" fmla="*/ 12 h 138"/>
                <a:gd name="T86" fmla="*/ 95 w 149"/>
                <a:gd name="T87" fmla="*/ 9 h 138"/>
                <a:gd name="T88" fmla="*/ 40 w 149"/>
                <a:gd name="T89" fmla="*/ 19 h 138"/>
                <a:gd name="T90" fmla="*/ 56 w 149"/>
                <a:gd name="T91" fmla="*/ 21 h 138"/>
                <a:gd name="T92" fmla="*/ 141 w 149"/>
                <a:gd name="T93" fmla="*/ 28 h 138"/>
                <a:gd name="T94" fmla="*/ 131 w 149"/>
                <a:gd name="T95" fmla="*/ 66 h 138"/>
                <a:gd name="T96" fmla="*/ 141 w 149"/>
                <a:gd name="T97" fmla="*/ 97 h 138"/>
                <a:gd name="T98" fmla="*/ 143 w 149"/>
                <a:gd name="T99" fmla="*/ 100 h 138"/>
                <a:gd name="T100" fmla="*/ 130 w 149"/>
                <a:gd name="T101" fmla="*/ 108 h 138"/>
                <a:gd name="T102" fmla="*/ 131 w 149"/>
                <a:gd name="T103" fmla="*/ 10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9" h="138">
                  <a:moveTo>
                    <a:pt x="65" y="0"/>
                  </a:moveTo>
                  <a:cubicBezTo>
                    <a:pt x="66" y="0"/>
                    <a:pt x="68" y="1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7" y="4"/>
                  </a:cubicBezTo>
                  <a:cubicBezTo>
                    <a:pt x="65" y="4"/>
                    <a:pt x="63" y="4"/>
                    <a:pt x="62" y="6"/>
                  </a:cubicBezTo>
                  <a:cubicBezTo>
                    <a:pt x="62" y="7"/>
                    <a:pt x="61" y="8"/>
                    <a:pt x="62" y="10"/>
                  </a:cubicBezTo>
                  <a:cubicBezTo>
                    <a:pt x="63" y="9"/>
                    <a:pt x="63" y="8"/>
                    <a:pt x="64" y="7"/>
                  </a:cubicBezTo>
                  <a:cubicBezTo>
                    <a:pt x="66" y="6"/>
                    <a:pt x="67" y="5"/>
                    <a:pt x="68" y="5"/>
                  </a:cubicBezTo>
                  <a:cubicBezTo>
                    <a:pt x="69" y="5"/>
                    <a:pt x="70" y="5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8"/>
                    <a:pt x="69" y="8"/>
                    <a:pt x="69" y="9"/>
                  </a:cubicBezTo>
                  <a:cubicBezTo>
                    <a:pt x="68" y="11"/>
                    <a:pt x="67" y="12"/>
                    <a:pt x="67" y="16"/>
                  </a:cubicBezTo>
                  <a:cubicBezTo>
                    <a:pt x="70" y="16"/>
                    <a:pt x="71" y="15"/>
                    <a:pt x="72" y="14"/>
                  </a:cubicBezTo>
                  <a:cubicBezTo>
                    <a:pt x="74" y="11"/>
                    <a:pt x="71" y="5"/>
                    <a:pt x="70" y="3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1"/>
                    <a:pt x="72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1"/>
                    <a:pt x="77" y="3"/>
                    <a:pt x="78" y="5"/>
                  </a:cubicBezTo>
                  <a:cubicBezTo>
                    <a:pt x="79" y="7"/>
                    <a:pt x="79" y="9"/>
                    <a:pt x="79" y="11"/>
                  </a:cubicBezTo>
                  <a:cubicBezTo>
                    <a:pt x="88" y="5"/>
                    <a:pt x="99" y="2"/>
                    <a:pt x="110" y="2"/>
                  </a:cubicBezTo>
                  <a:cubicBezTo>
                    <a:pt x="131" y="2"/>
                    <a:pt x="145" y="14"/>
                    <a:pt x="147" y="33"/>
                  </a:cubicBezTo>
                  <a:cubicBezTo>
                    <a:pt x="148" y="45"/>
                    <a:pt x="142" y="55"/>
                    <a:pt x="137" y="65"/>
                  </a:cubicBezTo>
                  <a:cubicBezTo>
                    <a:pt x="131" y="75"/>
                    <a:pt x="125" y="85"/>
                    <a:pt x="126" y="97"/>
                  </a:cubicBezTo>
                  <a:cubicBezTo>
                    <a:pt x="127" y="97"/>
                    <a:pt x="130" y="96"/>
                    <a:pt x="132" y="95"/>
                  </a:cubicBezTo>
                  <a:cubicBezTo>
                    <a:pt x="135" y="93"/>
                    <a:pt x="138" y="91"/>
                    <a:pt x="142" y="91"/>
                  </a:cubicBezTo>
                  <a:cubicBezTo>
                    <a:pt x="144" y="91"/>
                    <a:pt x="145" y="92"/>
                    <a:pt x="147" y="93"/>
                  </a:cubicBezTo>
                  <a:cubicBezTo>
                    <a:pt x="147" y="93"/>
                    <a:pt x="147" y="93"/>
                    <a:pt x="147" y="93"/>
                  </a:cubicBezTo>
                  <a:cubicBezTo>
                    <a:pt x="149" y="96"/>
                    <a:pt x="149" y="101"/>
                    <a:pt x="149" y="106"/>
                  </a:cubicBezTo>
                  <a:cubicBezTo>
                    <a:pt x="148" y="109"/>
                    <a:pt x="148" y="112"/>
                    <a:pt x="149" y="114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6" y="117"/>
                    <a:pt x="143" y="118"/>
                    <a:pt x="141" y="118"/>
                  </a:cubicBezTo>
                  <a:cubicBezTo>
                    <a:pt x="137" y="118"/>
                    <a:pt x="134" y="116"/>
                    <a:pt x="130" y="114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26"/>
                    <a:pt x="130" y="136"/>
                    <a:pt x="141" y="136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39" y="138"/>
                    <a:pt x="138" y="138"/>
                    <a:pt x="137" y="138"/>
                  </a:cubicBezTo>
                  <a:cubicBezTo>
                    <a:pt x="123" y="138"/>
                    <a:pt x="123" y="125"/>
                    <a:pt x="123" y="112"/>
                  </a:cubicBezTo>
                  <a:cubicBezTo>
                    <a:pt x="123" y="108"/>
                    <a:pt x="123" y="105"/>
                    <a:pt x="123" y="102"/>
                  </a:cubicBezTo>
                  <a:cubicBezTo>
                    <a:pt x="123" y="99"/>
                    <a:pt x="122" y="96"/>
                    <a:pt x="122" y="9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2" y="93"/>
                    <a:pt x="122" y="93"/>
                    <a:pt x="122" y="93"/>
                  </a:cubicBezTo>
                  <a:cubicBezTo>
                    <a:pt x="121" y="92"/>
                    <a:pt x="121" y="91"/>
                    <a:pt x="121" y="90"/>
                  </a:cubicBezTo>
                  <a:cubicBezTo>
                    <a:pt x="120" y="84"/>
                    <a:pt x="118" y="78"/>
                    <a:pt x="120" y="70"/>
                  </a:cubicBezTo>
                  <a:cubicBezTo>
                    <a:pt x="122" y="64"/>
                    <a:pt x="125" y="57"/>
                    <a:pt x="129" y="51"/>
                  </a:cubicBezTo>
                  <a:cubicBezTo>
                    <a:pt x="136" y="39"/>
                    <a:pt x="143" y="27"/>
                    <a:pt x="132" y="13"/>
                  </a:cubicBezTo>
                  <a:cubicBezTo>
                    <a:pt x="126" y="11"/>
                    <a:pt x="121" y="10"/>
                    <a:pt x="115" y="10"/>
                  </a:cubicBezTo>
                  <a:cubicBezTo>
                    <a:pt x="104" y="10"/>
                    <a:pt x="93" y="14"/>
                    <a:pt x="83" y="18"/>
                  </a:cubicBezTo>
                  <a:cubicBezTo>
                    <a:pt x="72" y="22"/>
                    <a:pt x="61" y="26"/>
                    <a:pt x="49" y="26"/>
                  </a:cubicBezTo>
                  <a:cubicBezTo>
                    <a:pt x="48" y="26"/>
                    <a:pt x="47" y="26"/>
                    <a:pt x="45" y="26"/>
                  </a:cubicBezTo>
                  <a:cubicBezTo>
                    <a:pt x="40" y="25"/>
                    <a:pt x="35" y="23"/>
                    <a:pt x="30" y="22"/>
                  </a:cubicBezTo>
                  <a:cubicBezTo>
                    <a:pt x="25" y="19"/>
                    <a:pt x="19" y="17"/>
                    <a:pt x="13" y="17"/>
                  </a:cubicBezTo>
                  <a:cubicBezTo>
                    <a:pt x="9" y="17"/>
                    <a:pt x="4" y="19"/>
                    <a:pt x="1" y="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5"/>
                    <a:pt x="11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13"/>
                    <a:pt x="33" y="14"/>
                    <a:pt x="39" y="15"/>
                  </a:cubicBezTo>
                  <a:cubicBezTo>
                    <a:pt x="46" y="16"/>
                    <a:pt x="53" y="17"/>
                    <a:pt x="59" y="17"/>
                  </a:cubicBezTo>
                  <a:cubicBezTo>
                    <a:pt x="61" y="16"/>
                    <a:pt x="60" y="13"/>
                    <a:pt x="59" y="10"/>
                  </a:cubicBezTo>
                  <a:cubicBezTo>
                    <a:pt x="58" y="8"/>
                    <a:pt x="58" y="7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4"/>
                    <a:pt x="59" y="3"/>
                    <a:pt x="60" y="3"/>
                  </a:cubicBezTo>
                  <a:cubicBezTo>
                    <a:pt x="62" y="1"/>
                    <a:pt x="63" y="0"/>
                    <a:pt x="65" y="0"/>
                  </a:cubicBezTo>
                  <a:close/>
                  <a:moveTo>
                    <a:pt x="67" y="2"/>
                  </a:moveTo>
                  <a:cubicBezTo>
                    <a:pt x="65" y="1"/>
                    <a:pt x="63" y="2"/>
                    <a:pt x="61" y="4"/>
                  </a:cubicBezTo>
                  <a:cubicBezTo>
                    <a:pt x="60" y="4"/>
                    <a:pt x="60" y="5"/>
                    <a:pt x="59" y="5"/>
                  </a:cubicBezTo>
                  <a:cubicBezTo>
                    <a:pt x="59" y="7"/>
                    <a:pt x="60" y="8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8"/>
                    <a:pt x="60" y="7"/>
                    <a:pt x="61" y="5"/>
                  </a:cubicBezTo>
                  <a:cubicBezTo>
                    <a:pt x="62" y="3"/>
                    <a:pt x="65" y="3"/>
                    <a:pt x="66" y="2"/>
                  </a:cubicBezTo>
                  <a:cubicBezTo>
                    <a:pt x="66" y="2"/>
                    <a:pt x="67" y="2"/>
                    <a:pt x="67" y="2"/>
                  </a:cubicBezTo>
                  <a:close/>
                  <a:moveTo>
                    <a:pt x="77" y="14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8" y="11"/>
                    <a:pt x="78" y="8"/>
                    <a:pt x="77" y="6"/>
                  </a:cubicBezTo>
                  <a:cubicBezTo>
                    <a:pt x="75" y="3"/>
                    <a:pt x="73" y="1"/>
                    <a:pt x="72" y="2"/>
                  </a:cubicBezTo>
                  <a:cubicBezTo>
                    <a:pt x="73" y="5"/>
                    <a:pt x="76" y="11"/>
                    <a:pt x="73" y="15"/>
                  </a:cubicBezTo>
                  <a:cubicBezTo>
                    <a:pt x="72" y="16"/>
                    <a:pt x="70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2"/>
                    <a:pt x="66" y="10"/>
                    <a:pt x="68" y="8"/>
                  </a:cubicBezTo>
                  <a:cubicBezTo>
                    <a:pt x="68" y="8"/>
                    <a:pt x="68" y="7"/>
                    <a:pt x="69" y="7"/>
                  </a:cubicBezTo>
                  <a:cubicBezTo>
                    <a:pt x="69" y="6"/>
                    <a:pt x="68" y="6"/>
                    <a:pt x="68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4" y="10"/>
                    <a:pt x="63" y="11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7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3" y="18"/>
                    <a:pt x="46" y="17"/>
                    <a:pt x="39" y="16"/>
                  </a:cubicBezTo>
                  <a:cubicBezTo>
                    <a:pt x="32" y="15"/>
                    <a:pt x="26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5" y="14"/>
                    <a:pt x="11" y="15"/>
                    <a:pt x="7" y="17"/>
                  </a:cubicBezTo>
                  <a:cubicBezTo>
                    <a:pt x="9" y="16"/>
                    <a:pt x="11" y="16"/>
                    <a:pt x="13" y="16"/>
                  </a:cubicBezTo>
                  <a:cubicBezTo>
                    <a:pt x="18" y="16"/>
                    <a:pt x="24" y="18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7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5" y="17"/>
                    <a:pt x="49" y="18"/>
                    <a:pt x="54" y="19"/>
                  </a:cubicBezTo>
                  <a:cubicBezTo>
                    <a:pt x="55" y="19"/>
                    <a:pt x="57" y="20"/>
                    <a:pt x="58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3"/>
                    <a:pt x="53" y="24"/>
                    <a:pt x="50" y="24"/>
                  </a:cubicBezTo>
                  <a:cubicBezTo>
                    <a:pt x="47" y="24"/>
                    <a:pt x="43" y="23"/>
                    <a:pt x="40" y="22"/>
                  </a:cubicBezTo>
                  <a:cubicBezTo>
                    <a:pt x="37" y="21"/>
                    <a:pt x="34" y="20"/>
                    <a:pt x="31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1" y="20"/>
                    <a:pt x="31" y="20"/>
                  </a:cubicBezTo>
                  <a:cubicBezTo>
                    <a:pt x="36" y="22"/>
                    <a:pt x="41" y="24"/>
                    <a:pt x="46" y="24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61" y="24"/>
                    <a:pt x="72" y="20"/>
                    <a:pt x="82" y="16"/>
                  </a:cubicBezTo>
                  <a:cubicBezTo>
                    <a:pt x="84" y="16"/>
                    <a:pt x="86" y="15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7" y="13"/>
                    <a:pt x="87" y="12"/>
                    <a:pt x="87" y="12"/>
                  </a:cubicBezTo>
                  <a:cubicBezTo>
                    <a:pt x="88" y="10"/>
                    <a:pt x="91" y="9"/>
                    <a:pt x="94" y="7"/>
                  </a:cubicBezTo>
                  <a:cubicBezTo>
                    <a:pt x="97" y="7"/>
                    <a:pt x="99" y="6"/>
                    <a:pt x="100" y="5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92" y="6"/>
                    <a:pt x="84" y="9"/>
                    <a:pt x="77" y="14"/>
                  </a:cubicBezTo>
                  <a:close/>
                  <a:moveTo>
                    <a:pt x="126" y="98"/>
                  </a:moveTo>
                  <a:cubicBezTo>
                    <a:pt x="126" y="98"/>
                    <a:pt x="125" y="98"/>
                    <a:pt x="125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85"/>
                    <a:pt x="129" y="74"/>
                    <a:pt x="135" y="64"/>
                  </a:cubicBezTo>
                  <a:cubicBezTo>
                    <a:pt x="141" y="54"/>
                    <a:pt x="147" y="45"/>
                    <a:pt x="146" y="34"/>
                  </a:cubicBezTo>
                  <a:cubicBezTo>
                    <a:pt x="144" y="15"/>
                    <a:pt x="130" y="4"/>
                    <a:pt x="110" y="4"/>
                  </a:cubicBezTo>
                  <a:cubicBezTo>
                    <a:pt x="107" y="4"/>
                    <a:pt x="104" y="4"/>
                    <a:pt x="101" y="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6"/>
                    <a:pt x="102" y="6"/>
                    <a:pt x="102" y="7"/>
                  </a:cubicBezTo>
                  <a:cubicBezTo>
                    <a:pt x="101" y="9"/>
                    <a:pt x="99" y="10"/>
                    <a:pt x="96" y="11"/>
                  </a:cubicBezTo>
                  <a:cubicBezTo>
                    <a:pt x="93" y="11"/>
                    <a:pt x="90" y="12"/>
                    <a:pt x="89" y="14"/>
                  </a:cubicBezTo>
                  <a:cubicBezTo>
                    <a:pt x="97" y="11"/>
                    <a:pt x="106" y="8"/>
                    <a:pt x="115" y="8"/>
                  </a:cubicBezTo>
                  <a:cubicBezTo>
                    <a:pt x="121" y="8"/>
                    <a:pt x="127" y="9"/>
                    <a:pt x="132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45" y="27"/>
                    <a:pt x="137" y="40"/>
                    <a:pt x="130" y="52"/>
                  </a:cubicBezTo>
                  <a:cubicBezTo>
                    <a:pt x="126" y="58"/>
                    <a:pt x="123" y="64"/>
                    <a:pt x="122" y="71"/>
                  </a:cubicBezTo>
                  <a:cubicBezTo>
                    <a:pt x="120" y="76"/>
                    <a:pt x="121" y="80"/>
                    <a:pt x="121" y="84"/>
                  </a:cubicBezTo>
                  <a:cubicBezTo>
                    <a:pt x="122" y="72"/>
                    <a:pt x="126" y="63"/>
                    <a:pt x="131" y="55"/>
                  </a:cubicBezTo>
                  <a:cubicBezTo>
                    <a:pt x="135" y="47"/>
                    <a:pt x="139" y="39"/>
                    <a:pt x="140" y="28"/>
                  </a:cubicBezTo>
                  <a:cubicBezTo>
                    <a:pt x="139" y="27"/>
                    <a:pt x="138" y="25"/>
                    <a:pt x="139" y="24"/>
                  </a:cubicBezTo>
                  <a:cubicBezTo>
                    <a:pt x="139" y="24"/>
                    <a:pt x="139" y="24"/>
                    <a:pt x="140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1" y="24"/>
                    <a:pt x="142" y="24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5" y="43"/>
                    <a:pt x="139" y="55"/>
                    <a:pt x="133" y="66"/>
                  </a:cubicBezTo>
                  <a:cubicBezTo>
                    <a:pt x="129" y="73"/>
                    <a:pt x="125" y="81"/>
                    <a:pt x="123" y="89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3" y="94"/>
                    <a:pt x="124" y="97"/>
                    <a:pt x="124" y="102"/>
                  </a:cubicBezTo>
                  <a:cubicBezTo>
                    <a:pt x="125" y="105"/>
                    <a:pt x="125" y="108"/>
                    <a:pt x="125" y="112"/>
                  </a:cubicBezTo>
                  <a:cubicBezTo>
                    <a:pt x="125" y="124"/>
                    <a:pt x="125" y="135"/>
                    <a:pt x="135" y="137"/>
                  </a:cubicBezTo>
                  <a:cubicBezTo>
                    <a:pt x="129" y="133"/>
                    <a:pt x="129" y="124"/>
                    <a:pt x="129" y="115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3" y="115"/>
                    <a:pt x="137" y="116"/>
                    <a:pt x="141" y="116"/>
                  </a:cubicBezTo>
                  <a:cubicBezTo>
                    <a:pt x="143" y="116"/>
                    <a:pt x="145" y="115"/>
                    <a:pt x="147" y="114"/>
                  </a:cubicBezTo>
                  <a:cubicBezTo>
                    <a:pt x="147" y="112"/>
                    <a:pt x="147" y="109"/>
                    <a:pt x="147" y="106"/>
                  </a:cubicBezTo>
                  <a:cubicBezTo>
                    <a:pt x="147" y="103"/>
                    <a:pt x="147" y="100"/>
                    <a:pt x="147" y="98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6" y="99"/>
                    <a:pt x="145" y="99"/>
                    <a:pt x="144" y="99"/>
                  </a:cubicBezTo>
                  <a:cubicBezTo>
                    <a:pt x="143" y="99"/>
                    <a:pt x="142" y="99"/>
                    <a:pt x="141" y="99"/>
                  </a:cubicBezTo>
                  <a:cubicBezTo>
                    <a:pt x="138" y="98"/>
                    <a:pt x="136" y="97"/>
                    <a:pt x="134" y="98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7" y="93"/>
                    <a:pt x="142" y="93"/>
                    <a:pt x="147" y="97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96"/>
                    <a:pt x="146" y="95"/>
                    <a:pt x="146" y="94"/>
                  </a:cubicBezTo>
                  <a:cubicBezTo>
                    <a:pt x="145" y="93"/>
                    <a:pt x="143" y="93"/>
                    <a:pt x="142" y="93"/>
                  </a:cubicBezTo>
                  <a:cubicBezTo>
                    <a:pt x="139" y="93"/>
                    <a:pt x="136" y="94"/>
                    <a:pt x="133" y="96"/>
                  </a:cubicBezTo>
                  <a:cubicBezTo>
                    <a:pt x="130" y="97"/>
                    <a:pt x="128" y="98"/>
                    <a:pt x="126" y="98"/>
                  </a:cubicBezTo>
                  <a:close/>
                  <a:moveTo>
                    <a:pt x="88" y="12"/>
                  </a:moveTo>
                  <a:cubicBezTo>
                    <a:pt x="90" y="11"/>
                    <a:pt x="93" y="10"/>
                    <a:pt x="95" y="9"/>
                  </a:cubicBezTo>
                  <a:cubicBezTo>
                    <a:pt x="98" y="8"/>
                    <a:pt x="100" y="8"/>
                    <a:pt x="101" y="7"/>
                  </a:cubicBezTo>
                  <a:cubicBezTo>
                    <a:pt x="101" y="7"/>
                    <a:pt x="101" y="6"/>
                    <a:pt x="101" y="6"/>
                  </a:cubicBezTo>
                  <a:cubicBezTo>
                    <a:pt x="99" y="7"/>
                    <a:pt x="97" y="8"/>
                    <a:pt x="95" y="9"/>
                  </a:cubicBezTo>
                  <a:cubicBezTo>
                    <a:pt x="92" y="10"/>
                    <a:pt x="89" y="11"/>
                    <a:pt x="88" y="12"/>
                  </a:cubicBezTo>
                  <a:close/>
                  <a:moveTo>
                    <a:pt x="56" y="21"/>
                  </a:moveTo>
                  <a:cubicBezTo>
                    <a:pt x="55" y="21"/>
                    <a:pt x="54" y="21"/>
                    <a:pt x="53" y="20"/>
                  </a:cubicBezTo>
                  <a:cubicBezTo>
                    <a:pt x="49" y="19"/>
                    <a:pt x="45" y="19"/>
                    <a:pt x="40" y="19"/>
                  </a:cubicBezTo>
                  <a:cubicBezTo>
                    <a:pt x="39" y="19"/>
                    <a:pt x="37" y="19"/>
                    <a:pt x="35" y="19"/>
                  </a:cubicBezTo>
                  <a:cubicBezTo>
                    <a:pt x="37" y="20"/>
                    <a:pt x="38" y="20"/>
                    <a:pt x="40" y="20"/>
                  </a:cubicBezTo>
                  <a:cubicBezTo>
                    <a:pt x="44" y="21"/>
                    <a:pt x="47" y="22"/>
                    <a:pt x="50" y="22"/>
                  </a:cubicBezTo>
                  <a:cubicBezTo>
                    <a:pt x="52" y="22"/>
                    <a:pt x="54" y="22"/>
                    <a:pt x="56" y="21"/>
                  </a:cubicBezTo>
                  <a:close/>
                  <a:moveTo>
                    <a:pt x="141" y="27"/>
                  </a:moveTo>
                  <a:cubicBezTo>
                    <a:pt x="141" y="26"/>
                    <a:pt x="141" y="26"/>
                    <a:pt x="140" y="25"/>
                  </a:cubicBezTo>
                  <a:cubicBezTo>
                    <a:pt x="141" y="26"/>
                    <a:pt x="141" y="27"/>
                    <a:pt x="141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40"/>
                    <a:pt x="136" y="48"/>
                    <a:pt x="132" y="56"/>
                  </a:cubicBezTo>
                  <a:cubicBezTo>
                    <a:pt x="128" y="64"/>
                    <a:pt x="123" y="72"/>
                    <a:pt x="123" y="84"/>
                  </a:cubicBezTo>
                  <a:cubicBezTo>
                    <a:pt x="125" y="77"/>
                    <a:pt x="128" y="71"/>
                    <a:pt x="131" y="66"/>
                  </a:cubicBezTo>
                  <a:cubicBezTo>
                    <a:pt x="138" y="54"/>
                    <a:pt x="144" y="43"/>
                    <a:pt x="141" y="27"/>
                  </a:cubicBezTo>
                  <a:close/>
                  <a:moveTo>
                    <a:pt x="145" y="98"/>
                  </a:moveTo>
                  <a:cubicBezTo>
                    <a:pt x="142" y="95"/>
                    <a:pt x="139" y="95"/>
                    <a:pt x="136" y="96"/>
                  </a:cubicBezTo>
                  <a:cubicBezTo>
                    <a:pt x="138" y="96"/>
                    <a:pt x="140" y="97"/>
                    <a:pt x="141" y="97"/>
                  </a:cubicBezTo>
                  <a:cubicBezTo>
                    <a:pt x="143" y="98"/>
                    <a:pt x="144" y="98"/>
                    <a:pt x="145" y="98"/>
                  </a:cubicBezTo>
                  <a:close/>
                  <a:moveTo>
                    <a:pt x="132" y="100"/>
                  </a:move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6" y="102"/>
                    <a:pt x="146" y="108"/>
                    <a:pt x="146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15"/>
                    <a:pt x="132" y="112"/>
                    <a:pt x="130" y="108"/>
                  </a:cubicBezTo>
                  <a:cubicBezTo>
                    <a:pt x="129" y="105"/>
                    <a:pt x="129" y="102"/>
                    <a:pt x="132" y="100"/>
                  </a:cubicBezTo>
                  <a:close/>
                  <a:moveTo>
                    <a:pt x="142" y="101"/>
                  </a:moveTo>
                  <a:cubicBezTo>
                    <a:pt x="133" y="101"/>
                    <a:pt x="133" y="101"/>
                    <a:pt x="133" y="101"/>
                  </a:cubicBezTo>
                  <a:cubicBezTo>
                    <a:pt x="131" y="103"/>
                    <a:pt x="130" y="105"/>
                    <a:pt x="131" y="107"/>
                  </a:cubicBezTo>
                  <a:cubicBezTo>
                    <a:pt x="133" y="111"/>
                    <a:pt x="138" y="113"/>
                    <a:pt x="144" y="112"/>
                  </a:cubicBezTo>
                  <a:cubicBezTo>
                    <a:pt x="145" y="106"/>
                    <a:pt x="144" y="103"/>
                    <a:pt x="142" y="10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l-PL" dirty="0"/>
            </a:p>
          </p:txBody>
        </p:sp>
        <p:sp>
          <p:nvSpPr>
            <p:cNvPr id="76" name="Dowolny kształt 51"/>
            <p:cNvSpPr>
              <a:spLocks noEditPoints="1"/>
            </p:cNvSpPr>
            <p:nvPr/>
          </p:nvSpPr>
          <p:spPr bwMode="auto">
            <a:xfrm>
              <a:off x="4205288" y="5753100"/>
              <a:ext cx="303213" cy="344488"/>
            </a:xfrm>
            <a:custGeom>
              <a:avLst/>
              <a:gdLst>
                <a:gd name="T0" fmla="*/ 47 w 135"/>
                <a:gd name="T1" fmla="*/ 133 h 153"/>
                <a:gd name="T2" fmla="*/ 91 w 135"/>
                <a:gd name="T3" fmla="*/ 114 h 153"/>
                <a:gd name="T4" fmla="*/ 47 w 135"/>
                <a:gd name="T5" fmla="*/ 138 h 153"/>
                <a:gd name="T6" fmla="*/ 0 w 135"/>
                <a:gd name="T7" fmla="*/ 124 h 153"/>
                <a:gd name="T8" fmla="*/ 4 w 135"/>
                <a:gd name="T9" fmla="*/ 133 h 153"/>
                <a:gd name="T10" fmla="*/ 97 w 135"/>
                <a:gd name="T11" fmla="*/ 109 h 153"/>
                <a:gd name="T12" fmla="*/ 100 w 135"/>
                <a:gd name="T13" fmla="*/ 94 h 153"/>
                <a:gd name="T14" fmla="*/ 125 w 135"/>
                <a:gd name="T15" fmla="*/ 22 h 153"/>
                <a:gd name="T16" fmla="*/ 101 w 135"/>
                <a:gd name="T17" fmla="*/ 15 h 153"/>
                <a:gd name="T18" fmla="*/ 114 w 135"/>
                <a:gd name="T19" fmla="*/ 5 h 153"/>
                <a:gd name="T20" fmla="*/ 132 w 135"/>
                <a:gd name="T21" fmla="*/ 30 h 153"/>
                <a:gd name="T22" fmla="*/ 107 w 135"/>
                <a:gd name="T23" fmla="*/ 106 h 153"/>
                <a:gd name="T24" fmla="*/ 100 w 135"/>
                <a:gd name="T25" fmla="*/ 137 h 153"/>
                <a:gd name="T26" fmla="*/ 95 w 135"/>
                <a:gd name="T27" fmla="*/ 113 h 153"/>
                <a:gd name="T28" fmla="*/ 47 w 135"/>
                <a:gd name="T29" fmla="*/ 133 h 153"/>
                <a:gd name="T30" fmla="*/ 102 w 135"/>
                <a:gd name="T31" fmla="*/ 107 h 153"/>
                <a:gd name="T32" fmla="*/ 128 w 135"/>
                <a:gd name="T33" fmla="*/ 36 h 153"/>
                <a:gd name="T34" fmla="*/ 102 w 135"/>
                <a:gd name="T35" fmla="*/ 107 h 153"/>
                <a:gd name="T36" fmla="*/ 114 w 135"/>
                <a:gd name="T37" fmla="*/ 110 h 153"/>
                <a:gd name="T38" fmla="*/ 118 w 135"/>
                <a:gd name="T39" fmla="*/ 128 h 153"/>
                <a:gd name="T40" fmla="*/ 114 w 135"/>
                <a:gd name="T41" fmla="*/ 110 h 153"/>
                <a:gd name="T42" fmla="*/ 104 w 135"/>
                <a:gd name="T43" fmla="*/ 110 h 153"/>
                <a:gd name="T44" fmla="*/ 102 w 135"/>
                <a:gd name="T45" fmla="*/ 131 h 153"/>
                <a:gd name="T46" fmla="*/ 115 w 135"/>
                <a:gd name="T47" fmla="*/ 133 h 153"/>
                <a:gd name="T48" fmla="*/ 104 w 135"/>
                <a:gd name="T49" fmla="*/ 11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5" h="153">
                  <a:moveTo>
                    <a:pt x="47" y="133"/>
                  </a:moveTo>
                  <a:cubicBezTo>
                    <a:pt x="62" y="133"/>
                    <a:pt x="76" y="119"/>
                    <a:pt x="91" y="114"/>
                  </a:cubicBezTo>
                  <a:cubicBezTo>
                    <a:pt x="82" y="120"/>
                    <a:pt x="63" y="134"/>
                    <a:pt x="47" y="138"/>
                  </a:cubicBezTo>
                  <a:cubicBezTo>
                    <a:pt x="28" y="143"/>
                    <a:pt x="0" y="144"/>
                    <a:pt x="0" y="124"/>
                  </a:cubicBezTo>
                  <a:cubicBezTo>
                    <a:pt x="6" y="123"/>
                    <a:pt x="1" y="132"/>
                    <a:pt x="4" y="133"/>
                  </a:cubicBezTo>
                  <a:cubicBezTo>
                    <a:pt x="38" y="148"/>
                    <a:pt x="65" y="113"/>
                    <a:pt x="97" y="109"/>
                  </a:cubicBezTo>
                  <a:cubicBezTo>
                    <a:pt x="98" y="104"/>
                    <a:pt x="100" y="100"/>
                    <a:pt x="100" y="94"/>
                  </a:cubicBezTo>
                  <a:cubicBezTo>
                    <a:pt x="109" y="85"/>
                    <a:pt x="131" y="46"/>
                    <a:pt x="125" y="22"/>
                  </a:cubicBezTo>
                  <a:cubicBezTo>
                    <a:pt x="123" y="12"/>
                    <a:pt x="109" y="0"/>
                    <a:pt x="101" y="15"/>
                  </a:cubicBezTo>
                  <a:cubicBezTo>
                    <a:pt x="97" y="9"/>
                    <a:pt x="107" y="4"/>
                    <a:pt x="114" y="5"/>
                  </a:cubicBezTo>
                  <a:cubicBezTo>
                    <a:pt x="125" y="6"/>
                    <a:pt x="131" y="18"/>
                    <a:pt x="132" y="30"/>
                  </a:cubicBezTo>
                  <a:cubicBezTo>
                    <a:pt x="135" y="56"/>
                    <a:pt x="111" y="90"/>
                    <a:pt x="107" y="106"/>
                  </a:cubicBezTo>
                  <a:cubicBezTo>
                    <a:pt x="133" y="105"/>
                    <a:pt x="126" y="153"/>
                    <a:pt x="100" y="137"/>
                  </a:cubicBezTo>
                  <a:cubicBezTo>
                    <a:pt x="97" y="130"/>
                    <a:pt x="98" y="120"/>
                    <a:pt x="95" y="113"/>
                  </a:cubicBezTo>
                  <a:cubicBezTo>
                    <a:pt x="78" y="113"/>
                    <a:pt x="63" y="127"/>
                    <a:pt x="47" y="133"/>
                  </a:cubicBezTo>
                  <a:close/>
                  <a:moveTo>
                    <a:pt x="102" y="107"/>
                  </a:moveTo>
                  <a:cubicBezTo>
                    <a:pt x="112" y="84"/>
                    <a:pt x="130" y="63"/>
                    <a:pt x="128" y="36"/>
                  </a:cubicBezTo>
                  <a:cubicBezTo>
                    <a:pt x="126" y="65"/>
                    <a:pt x="105" y="83"/>
                    <a:pt x="102" y="107"/>
                  </a:cubicBezTo>
                  <a:close/>
                  <a:moveTo>
                    <a:pt x="114" y="110"/>
                  </a:moveTo>
                  <a:cubicBezTo>
                    <a:pt x="117" y="118"/>
                    <a:pt x="121" y="121"/>
                    <a:pt x="118" y="128"/>
                  </a:cubicBezTo>
                  <a:cubicBezTo>
                    <a:pt x="128" y="125"/>
                    <a:pt x="119" y="112"/>
                    <a:pt x="114" y="110"/>
                  </a:cubicBezTo>
                  <a:close/>
                  <a:moveTo>
                    <a:pt x="104" y="110"/>
                  </a:moveTo>
                  <a:cubicBezTo>
                    <a:pt x="100" y="114"/>
                    <a:pt x="100" y="125"/>
                    <a:pt x="102" y="131"/>
                  </a:cubicBezTo>
                  <a:cubicBezTo>
                    <a:pt x="108" y="132"/>
                    <a:pt x="110" y="135"/>
                    <a:pt x="115" y="133"/>
                  </a:cubicBezTo>
                  <a:cubicBezTo>
                    <a:pt x="120" y="121"/>
                    <a:pt x="114" y="111"/>
                    <a:pt x="104" y="1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l-PL" dirty="0"/>
            </a:p>
          </p:txBody>
        </p:sp>
        <p:sp>
          <p:nvSpPr>
            <p:cNvPr id="77" name="Dowolny kształt 52"/>
            <p:cNvSpPr>
              <a:spLocks noEditPoints="1"/>
            </p:cNvSpPr>
            <p:nvPr/>
          </p:nvSpPr>
          <p:spPr bwMode="auto">
            <a:xfrm>
              <a:off x="4202113" y="5762625"/>
              <a:ext cx="306388" cy="311150"/>
            </a:xfrm>
            <a:custGeom>
              <a:avLst/>
              <a:gdLst>
                <a:gd name="T0" fmla="*/ 0 w 136"/>
                <a:gd name="T1" fmla="*/ 120 h 138"/>
                <a:gd name="T2" fmla="*/ 4 w 136"/>
                <a:gd name="T3" fmla="*/ 120 h 138"/>
                <a:gd name="T4" fmla="*/ 23 w 136"/>
                <a:gd name="T5" fmla="*/ 132 h 138"/>
                <a:gd name="T6" fmla="*/ 97 w 136"/>
                <a:gd name="T7" fmla="*/ 104 h 138"/>
                <a:gd name="T8" fmla="*/ 100 w 136"/>
                <a:gd name="T9" fmla="*/ 90 h 138"/>
                <a:gd name="T10" fmla="*/ 103 w 136"/>
                <a:gd name="T11" fmla="*/ 11 h 138"/>
                <a:gd name="T12" fmla="*/ 101 w 136"/>
                <a:gd name="T13" fmla="*/ 6 h 138"/>
                <a:gd name="T14" fmla="*/ 134 w 136"/>
                <a:gd name="T15" fmla="*/ 26 h 138"/>
                <a:gd name="T16" fmla="*/ 125 w 136"/>
                <a:gd name="T17" fmla="*/ 119 h 138"/>
                <a:gd name="T18" fmla="*/ 100 w 136"/>
                <a:gd name="T19" fmla="*/ 133 h 138"/>
                <a:gd name="T20" fmla="*/ 96 w 136"/>
                <a:gd name="T21" fmla="*/ 110 h 138"/>
                <a:gd name="T22" fmla="*/ 87 w 136"/>
                <a:gd name="T23" fmla="*/ 115 h 138"/>
                <a:gd name="T24" fmla="*/ 5 w 136"/>
                <a:gd name="T25" fmla="*/ 129 h 138"/>
                <a:gd name="T26" fmla="*/ 48 w 136"/>
                <a:gd name="T27" fmla="*/ 134 h 138"/>
                <a:gd name="T28" fmla="*/ 48 w 136"/>
                <a:gd name="T29" fmla="*/ 129 h 138"/>
                <a:gd name="T30" fmla="*/ 65 w 136"/>
                <a:gd name="T31" fmla="*/ 120 h 138"/>
                <a:gd name="T32" fmla="*/ 97 w 136"/>
                <a:gd name="T33" fmla="*/ 108 h 138"/>
                <a:gd name="T34" fmla="*/ 97 w 136"/>
                <a:gd name="T35" fmla="*/ 109 h 138"/>
                <a:gd name="T36" fmla="*/ 111 w 136"/>
                <a:gd name="T37" fmla="*/ 135 h 138"/>
                <a:gd name="T38" fmla="*/ 118 w 136"/>
                <a:gd name="T39" fmla="*/ 125 h 138"/>
                <a:gd name="T40" fmla="*/ 117 w 136"/>
                <a:gd name="T41" fmla="*/ 129 h 138"/>
                <a:gd name="T42" fmla="*/ 108 w 136"/>
                <a:gd name="T43" fmla="*/ 129 h 138"/>
                <a:gd name="T44" fmla="*/ 103 w 136"/>
                <a:gd name="T45" fmla="*/ 128 h 138"/>
                <a:gd name="T46" fmla="*/ 105 w 136"/>
                <a:gd name="T47" fmla="*/ 105 h 138"/>
                <a:gd name="T48" fmla="*/ 118 w 136"/>
                <a:gd name="T49" fmla="*/ 124 h 138"/>
                <a:gd name="T50" fmla="*/ 114 w 136"/>
                <a:gd name="T51" fmla="*/ 105 h 138"/>
                <a:gd name="T52" fmla="*/ 108 w 136"/>
                <a:gd name="T53" fmla="*/ 102 h 138"/>
                <a:gd name="T54" fmla="*/ 115 w 136"/>
                <a:gd name="T55" fmla="*/ 82 h 138"/>
                <a:gd name="T56" fmla="*/ 102 w 136"/>
                <a:gd name="T57" fmla="*/ 7 h 138"/>
                <a:gd name="T58" fmla="*/ 127 w 136"/>
                <a:gd name="T59" fmla="*/ 18 h 138"/>
                <a:gd name="T60" fmla="*/ 98 w 136"/>
                <a:gd name="T61" fmla="*/ 105 h 138"/>
                <a:gd name="T62" fmla="*/ 23 w 136"/>
                <a:gd name="T63" fmla="*/ 133 h 138"/>
                <a:gd name="T64" fmla="*/ 104 w 136"/>
                <a:gd name="T65" fmla="*/ 127 h 138"/>
                <a:gd name="T66" fmla="*/ 115 w 136"/>
                <a:gd name="T67" fmla="*/ 113 h 138"/>
                <a:gd name="T68" fmla="*/ 89 w 136"/>
                <a:gd name="T69" fmla="*/ 110 h 138"/>
                <a:gd name="T70" fmla="*/ 74 w 136"/>
                <a:gd name="T71" fmla="*/ 118 h 138"/>
                <a:gd name="T72" fmla="*/ 4 w 136"/>
                <a:gd name="T73" fmla="*/ 127 h 138"/>
                <a:gd name="T74" fmla="*/ 2 w 136"/>
                <a:gd name="T75" fmla="*/ 121 h 138"/>
                <a:gd name="T76" fmla="*/ 120 w 136"/>
                <a:gd name="T77" fmla="*/ 123 h 138"/>
                <a:gd name="T78" fmla="*/ 102 w 136"/>
                <a:gd name="T79" fmla="*/ 108 h 138"/>
                <a:gd name="T80" fmla="*/ 128 w 136"/>
                <a:gd name="T81" fmla="*/ 32 h 138"/>
                <a:gd name="T82" fmla="*/ 104 w 136"/>
                <a:gd name="T83" fmla="*/ 103 h 138"/>
                <a:gd name="T84" fmla="*/ 116 w 136"/>
                <a:gd name="T85" fmla="*/ 72 h 138"/>
                <a:gd name="T86" fmla="*/ 128 w 136"/>
                <a:gd name="T87" fmla="*/ 4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6" h="138">
                  <a:moveTo>
                    <a:pt x="26" y="138"/>
                  </a:moveTo>
                  <a:cubicBezTo>
                    <a:pt x="16" y="138"/>
                    <a:pt x="9" y="136"/>
                    <a:pt x="5" y="131"/>
                  </a:cubicBezTo>
                  <a:cubicBezTo>
                    <a:pt x="2" y="129"/>
                    <a:pt x="0" y="125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19"/>
                    <a:pt x="3" y="119"/>
                    <a:pt x="4" y="120"/>
                  </a:cubicBezTo>
                  <a:cubicBezTo>
                    <a:pt x="5" y="121"/>
                    <a:pt x="5" y="123"/>
                    <a:pt x="5" y="124"/>
                  </a:cubicBezTo>
                  <a:cubicBezTo>
                    <a:pt x="5" y="126"/>
                    <a:pt x="5" y="128"/>
                    <a:pt x="6" y="128"/>
                  </a:cubicBezTo>
                  <a:cubicBezTo>
                    <a:pt x="11" y="131"/>
                    <a:pt x="17" y="132"/>
                    <a:pt x="23" y="132"/>
                  </a:cubicBezTo>
                  <a:cubicBezTo>
                    <a:pt x="37" y="132"/>
                    <a:pt x="49" y="125"/>
                    <a:pt x="63" y="118"/>
                  </a:cubicBezTo>
                  <a:cubicBezTo>
                    <a:pt x="74" y="112"/>
                    <a:pt x="85" y="106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9" y="100"/>
                    <a:pt x="100" y="96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9" y="81"/>
                    <a:pt x="132" y="42"/>
                    <a:pt x="125" y="18"/>
                  </a:cubicBezTo>
                  <a:cubicBezTo>
                    <a:pt x="124" y="12"/>
                    <a:pt x="117" y="4"/>
                    <a:pt x="111" y="4"/>
                  </a:cubicBezTo>
                  <a:cubicBezTo>
                    <a:pt x="108" y="4"/>
                    <a:pt x="105" y="7"/>
                    <a:pt x="103" y="11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0" y="9"/>
                    <a:pt x="100" y="8"/>
                    <a:pt x="101" y="6"/>
                  </a:cubicBezTo>
                  <a:cubicBezTo>
                    <a:pt x="103" y="2"/>
                    <a:pt x="109" y="0"/>
                    <a:pt x="114" y="0"/>
                  </a:cubicBezTo>
                  <a:cubicBezTo>
                    <a:pt x="114" y="0"/>
                    <a:pt x="114" y="0"/>
                    <a:pt x="115" y="0"/>
                  </a:cubicBezTo>
                  <a:cubicBezTo>
                    <a:pt x="127" y="1"/>
                    <a:pt x="133" y="14"/>
                    <a:pt x="134" y="26"/>
                  </a:cubicBezTo>
                  <a:cubicBezTo>
                    <a:pt x="136" y="44"/>
                    <a:pt x="125" y="66"/>
                    <a:pt x="117" y="83"/>
                  </a:cubicBezTo>
                  <a:cubicBezTo>
                    <a:pt x="113" y="90"/>
                    <a:pt x="110" y="96"/>
                    <a:pt x="109" y="101"/>
                  </a:cubicBezTo>
                  <a:cubicBezTo>
                    <a:pt x="120" y="101"/>
                    <a:pt x="125" y="110"/>
                    <a:pt x="125" y="119"/>
                  </a:cubicBezTo>
                  <a:cubicBezTo>
                    <a:pt x="125" y="128"/>
                    <a:pt x="120" y="137"/>
                    <a:pt x="111" y="137"/>
                  </a:cubicBezTo>
                  <a:cubicBezTo>
                    <a:pt x="107" y="137"/>
                    <a:pt x="104" y="136"/>
                    <a:pt x="100" y="134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8" y="130"/>
                    <a:pt x="98" y="125"/>
                    <a:pt x="97" y="120"/>
                  </a:cubicBezTo>
                  <a:cubicBezTo>
                    <a:pt x="97" y="116"/>
                    <a:pt x="97" y="113"/>
                    <a:pt x="96" y="110"/>
                  </a:cubicBezTo>
                  <a:cubicBezTo>
                    <a:pt x="95" y="110"/>
                    <a:pt x="95" y="110"/>
                    <a:pt x="94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1" y="112"/>
                    <a:pt x="89" y="113"/>
                    <a:pt x="87" y="115"/>
                  </a:cubicBezTo>
                  <a:cubicBezTo>
                    <a:pt x="77" y="121"/>
                    <a:pt x="61" y="132"/>
                    <a:pt x="48" y="135"/>
                  </a:cubicBezTo>
                  <a:cubicBezTo>
                    <a:pt x="41" y="137"/>
                    <a:pt x="33" y="138"/>
                    <a:pt x="26" y="138"/>
                  </a:cubicBezTo>
                  <a:close/>
                  <a:moveTo>
                    <a:pt x="5" y="129"/>
                  </a:moveTo>
                  <a:cubicBezTo>
                    <a:pt x="5" y="130"/>
                    <a:pt x="5" y="130"/>
                    <a:pt x="6" y="130"/>
                  </a:cubicBezTo>
                  <a:cubicBezTo>
                    <a:pt x="10" y="134"/>
                    <a:pt x="17" y="137"/>
                    <a:pt x="26" y="137"/>
                  </a:cubicBezTo>
                  <a:cubicBezTo>
                    <a:pt x="33" y="137"/>
                    <a:pt x="41" y="135"/>
                    <a:pt x="48" y="134"/>
                  </a:cubicBezTo>
                  <a:cubicBezTo>
                    <a:pt x="61" y="130"/>
                    <a:pt x="76" y="120"/>
                    <a:pt x="86" y="114"/>
                  </a:cubicBezTo>
                  <a:cubicBezTo>
                    <a:pt x="82" y="115"/>
                    <a:pt x="78" y="117"/>
                    <a:pt x="75" y="119"/>
                  </a:cubicBezTo>
                  <a:cubicBezTo>
                    <a:pt x="66" y="124"/>
                    <a:pt x="57" y="129"/>
                    <a:pt x="48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4" y="126"/>
                    <a:pt x="59" y="123"/>
                    <a:pt x="65" y="120"/>
                  </a:cubicBezTo>
                  <a:cubicBezTo>
                    <a:pt x="75" y="114"/>
                    <a:pt x="85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8" y="112"/>
                    <a:pt x="99" y="116"/>
                    <a:pt x="99" y="120"/>
                  </a:cubicBezTo>
                  <a:cubicBezTo>
                    <a:pt x="99" y="124"/>
                    <a:pt x="100" y="129"/>
                    <a:pt x="101" y="132"/>
                  </a:cubicBezTo>
                  <a:cubicBezTo>
                    <a:pt x="104" y="134"/>
                    <a:pt x="108" y="135"/>
                    <a:pt x="111" y="135"/>
                  </a:cubicBezTo>
                  <a:cubicBezTo>
                    <a:pt x="118" y="135"/>
                    <a:pt x="122" y="129"/>
                    <a:pt x="123" y="123"/>
                  </a:cubicBezTo>
                  <a:cubicBezTo>
                    <a:pt x="122" y="124"/>
                    <a:pt x="121" y="125"/>
                    <a:pt x="119" y="125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7"/>
                    <a:pt x="117" y="128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5" y="130"/>
                    <a:pt x="114" y="130"/>
                    <a:pt x="113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1" y="130"/>
                    <a:pt x="109" y="130"/>
                    <a:pt x="108" y="129"/>
                  </a:cubicBezTo>
                  <a:cubicBezTo>
                    <a:pt x="106" y="129"/>
                    <a:pt x="105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0" y="122"/>
                    <a:pt x="100" y="110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10" y="106"/>
                    <a:pt x="114" y="108"/>
                    <a:pt x="116" y="112"/>
                  </a:cubicBezTo>
                  <a:cubicBezTo>
                    <a:pt x="118" y="116"/>
                    <a:pt x="119" y="120"/>
                    <a:pt x="118" y="124"/>
                  </a:cubicBezTo>
                  <a:cubicBezTo>
                    <a:pt x="118" y="124"/>
                    <a:pt x="118" y="124"/>
                    <a:pt x="118" y="124"/>
                  </a:cubicBezTo>
                  <a:cubicBezTo>
                    <a:pt x="121" y="119"/>
                    <a:pt x="119" y="116"/>
                    <a:pt x="117" y="112"/>
                  </a:cubicBezTo>
                  <a:cubicBezTo>
                    <a:pt x="116" y="110"/>
                    <a:pt x="115" y="109"/>
                    <a:pt x="114" y="106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7" y="106"/>
                    <a:pt x="121" y="109"/>
                    <a:pt x="123" y="113"/>
                  </a:cubicBezTo>
                  <a:cubicBezTo>
                    <a:pt x="121" y="107"/>
                    <a:pt x="116" y="102"/>
                    <a:pt x="108" y="10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8" y="97"/>
                    <a:pt x="112" y="90"/>
                    <a:pt x="115" y="82"/>
                  </a:cubicBezTo>
                  <a:cubicBezTo>
                    <a:pt x="124" y="65"/>
                    <a:pt x="134" y="44"/>
                    <a:pt x="133" y="26"/>
                  </a:cubicBezTo>
                  <a:cubicBezTo>
                    <a:pt x="131" y="15"/>
                    <a:pt x="126" y="3"/>
                    <a:pt x="115" y="2"/>
                  </a:cubicBezTo>
                  <a:cubicBezTo>
                    <a:pt x="110" y="1"/>
                    <a:pt x="104" y="4"/>
                    <a:pt x="102" y="7"/>
                  </a:cubicBezTo>
                  <a:cubicBezTo>
                    <a:pt x="102" y="7"/>
                    <a:pt x="102" y="8"/>
                    <a:pt x="102" y="9"/>
                  </a:cubicBezTo>
                  <a:cubicBezTo>
                    <a:pt x="105" y="4"/>
                    <a:pt x="109" y="3"/>
                    <a:pt x="111" y="3"/>
                  </a:cubicBezTo>
                  <a:cubicBezTo>
                    <a:pt x="118" y="3"/>
                    <a:pt x="125" y="11"/>
                    <a:pt x="127" y="18"/>
                  </a:cubicBezTo>
                  <a:cubicBezTo>
                    <a:pt x="133" y="42"/>
                    <a:pt x="110" y="81"/>
                    <a:pt x="101" y="91"/>
                  </a:cubicBezTo>
                  <a:cubicBezTo>
                    <a:pt x="102" y="96"/>
                    <a:pt x="100" y="100"/>
                    <a:pt x="99" y="104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86" y="107"/>
                    <a:pt x="75" y="113"/>
                    <a:pt x="64" y="119"/>
                  </a:cubicBezTo>
                  <a:cubicBezTo>
                    <a:pt x="51" y="126"/>
                    <a:pt x="37" y="133"/>
                    <a:pt x="23" y="133"/>
                  </a:cubicBezTo>
                  <a:cubicBezTo>
                    <a:pt x="17" y="133"/>
                    <a:pt x="11" y="132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lose/>
                  <a:moveTo>
                    <a:pt x="104" y="127"/>
                  </a:moveTo>
                  <a:cubicBezTo>
                    <a:pt x="106" y="127"/>
                    <a:pt x="107" y="127"/>
                    <a:pt x="108" y="128"/>
                  </a:cubicBezTo>
                  <a:cubicBezTo>
                    <a:pt x="111" y="129"/>
                    <a:pt x="113" y="129"/>
                    <a:pt x="116" y="128"/>
                  </a:cubicBezTo>
                  <a:cubicBezTo>
                    <a:pt x="118" y="123"/>
                    <a:pt x="118" y="117"/>
                    <a:pt x="115" y="113"/>
                  </a:cubicBezTo>
                  <a:cubicBezTo>
                    <a:pt x="113" y="110"/>
                    <a:pt x="109" y="107"/>
                    <a:pt x="105" y="107"/>
                  </a:cubicBezTo>
                  <a:cubicBezTo>
                    <a:pt x="102" y="111"/>
                    <a:pt x="102" y="121"/>
                    <a:pt x="104" y="127"/>
                  </a:cubicBezTo>
                  <a:close/>
                  <a:moveTo>
                    <a:pt x="89" y="110"/>
                  </a:moveTo>
                  <a:cubicBezTo>
                    <a:pt x="81" y="112"/>
                    <a:pt x="73" y="117"/>
                    <a:pt x="65" y="121"/>
                  </a:cubicBezTo>
                  <a:cubicBezTo>
                    <a:pt x="61" y="123"/>
                    <a:pt x="57" y="125"/>
                    <a:pt x="53" y="127"/>
                  </a:cubicBezTo>
                  <a:cubicBezTo>
                    <a:pt x="60" y="126"/>
                    <a:pt x="67" y="122"/>
                    <a:pt x="74" y="118"/>
                  </a:cubicBezTo>
                  <a:cubicBezTo>
                    <a:pt x="79" y="115"/>
                    <a:pt x="84" y="112"/>
                    <a:pt x="89" y="110"/>
                  </a:cubicBezTo>
                  <a:close/>
                  <a:moveTo>
                    <a:pt x="2" y="121"/>
                  </a:moveTo>
                  <a:cubicBezTo>
                    <a:pt x="2" y="123"/>
                    <a:pt x="3" y="125"/>
                    <a:pt x="4" y="127"/>
                  </a:cubicBezTo>
                  <a:cubicBezTo>
                    <a:pt x="3" y="127"/>
                    <a:pt x="3" y="125"/>
                    <a:pt x="3" y="124"/>
                  </a:cubicBezTo>
                  <a:cubicBezTo>
                    <a:pt x="3" y="123"/>
                    <a:pt x="4" y="122"/>
                    <a:pt x="3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  <a:moveTo>
                    <a:pt x="116" y="108"/>
                  </a:moveTo>
                  <a:cubicBezTo>
                    <a:pt x="117" y="109"/>
                    <a:pt x="118" y="110"/>
                    <a:pt x="118" y="111"/>
                  </a:cubicBezTo>
                  <a:cubicBezTo>
                    <a:pt x="120" y="115"/>
                    <a:pt x="122" y="118"/>
                    <a:pt x="120" y="123"/>
                  </a:cubicBezTo>
                  <a:cubicBezTo>
                    <a:pt x="122" y="122"/>
                    <a:pt x="123" y="121"/>
                    <a:pt x="123" y="119"/>
                  </a:cubicBezTo>
                  <a:cubicBezTo>
                    <a:pt x="123" y="115"/>
                    <a:pt x="119" y="110"/>
                    <a:pt x="116" y="108"/>
                  </a:cubicBezTo>
                  <a:close/>
                  <a:moveTo>
                    <a:pt x="102" y="108"/>
                  </a:moveTo>
                  <a:cubicBezTo>
                    <a:pt x="103" y="103"/>
                    <a:pt x="103" y="103"/>
                    <a:pt x="103" y="103"/>
                  </a:cubicBezTo>
                  <a:cubicBezTo>
                    <a:pt x="104" y="92"/>
                    <a:pt x="109" y="82"/>
                    <a:pt x="114" y="72"/>
                  </a:cubicBezTo>
                  <a:cubicBezTo>
                    <a:pt x="121" y="60"/>
                    <a:pt x="127" y="47"/>
                    <a:pt x="128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1" y="51"/>
                    <a:pt x="122" y="68"/>
                    <a:pt x="114" y="84"/>
                  </a:cubicBezTo>
                  <a:cubicBezTo>
                    <a:pt x="110" y="90"/>
                    <a:pt x="107" y="97"/>
                    <a:pt x="104" y="103"/>
                  </a:cubicBezTo>
                  <a:lnTo>
                    <a:pt x="102" y="108"/>
                  </a:lnTo>
                  <a:close/>
                  <a:moveTo>
                    <a:pt x="128" y="44"/>
                  </a:moveTo>
                  <a:cubicBezTo>
                    <a:pt x="125" y="54"/>
                    <a:pt x="120" y="63"/>
                    <a:pt x="116" y="72"/>
                  </a:cubicBezTo>
                  <a:cubicBezTo>
                    <a:pt x="111" y="81"/>
                    <a:pt x="107" y="89"/>
                    <a:pt x="105" y="97"/>
                  </a:cubicBezTo>
                  <a:cubicBezTo>
                    <a:pt x="108" y="92"/>
                    <a:pt x="110" y="88"/>
                    <a:pt x="112" y="83"/>
                  </a:cubicBezTo>
                  <a:cubicBezTo>
                    <a:pt x="119" y="71"/>
                    <a:pt x="126" y="58"/>
                    <a:pt x="128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l-PL" dirty="0"/>
            </a:p>
          </p:txBody>
        </p:sp>
      </p:grpSp>
      <p:sp>
        <p:nvSpPr>
          <p:cNvPr id="78" name="Symbol zastępczy obrazu 33"/>
          <p:cNvSpPr>
            <a:spLocks noGrp="1"/>
          </p:cNvSpPr>
          <p:nvPr>
            <p:ph type="pic" sz="quarter" idx="18"/>
          </p:nvPr>
        </p:nvSpPr>
        <p:spPr>
          <a:xfrm>
            <a:off x="4599885" y="533400"/>
            <a:ext cx="2971800" cy="3657600"/>
          </a:xfrm>
          <a:solidFill>
            <a:schemeClr val="bg2"/>
          </a:solidFill>
          <a:ln w="38100">
            <a:solidFill>
              <a:schemeClr val="bg1"/>
            </a:solidFill>
          </a:ln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pl-PL" smtClean="0"/>
              <a:t>Kliknij ikonę, aby dodać obraz</a:t>
            </a:r>
            <a:endParaRPr lang="pl-PL" dirty="0"/>
          </a:p>
        </p:txBody>
      </p:sp>
      <p:sp>
        <p:nvSpPr>
          <p:cNvPr id="79" name="Symbol zastępczy obrazu 33"/>
          <p:cNvSpPr>
            <a:spLocks noGrp="1"/>
          </p:cNvSpPr>
          <p:nvPr>
            <p:ph type="pic" sz="quarter" idx="19"/>
          </p:nvPr>
        </p:nvSpPr>
        <p:spPr>
          <a:xfrm>
            <a:off x="834571" y="1013590"/>
            <a:ext cx="2971800" cy="3657600"/>
          </a:xfrm>
          <a:solidFill>
            <a:schemeClr val="bg2"/>
          </a:solidFill>
          <a:ln w="38100">
            <a:solidFill>
              <a:schemeClr val="bg1"/>
            </a:solidFill>
          </a:ln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pl-PL" smtClean="0"/>
              <a:t>Kliknij ikonę, aby dodać obraz</a:t>
            </a:r>
            <a:endParaRPr lang="pl-PL" dirty="0"/>
          </a:p>
        </p:txBody>
      </p:sp>
      <p:sp>
        <p:nvSpPr>
          <p:cNvPr id="80" name="Symbol zastępczy obrazu 33"/>
          <p:cNvSpPr>
            <a:spLocks noGrp="1"/>
          </p:cNvSpPr>
          <p:nvPr>
            <p:ph type="pic" sz="quarter" idx="20"/>
          </p:nvPr>
        </p:nvSpPr>
        <p:spPr>
          <a:xfrm>
            <a:off x="8375405" y="1013591"/>
            <a:ext cx="2971800" cy="3657600"/>
          </a:xfrm>
          <a:solidFill>
            <a:schemeClr val="bg2"/>
          </a:solidFill>
          <a:ln w="38100">
            <a:solidFill>
              <a:schemeClr val="bg1"/>
            </a:solidFill>
          </a:ln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pl-PL" smtClean="0"/>
              <a:t>Kliknij ikonę, aby dodać obraz</a:t>
            </a:r>
            <a:endParaRPr lang="pl-PL" dirty="0"/>
          </a:p>
        </p:txBody>
      </p:sp>
      <p:sp>
        <p:nvSpPr>
          <p:cNvPr id="81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948871" y="5018002"/>
            <a:ext cx="2743200" cy="914400"/>
          </a:xfrm>
        </p:spPr>
        <p:txBody>
          <a:bodyPr>
            <a:normAutofit/>
          </a:bodyPr>
          <a:lstStyle>
            <a:lvl1pPr marL="0" indent="0">
              <a:spcBef>
                <a:spcPts val="16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82" name="Symbol zastępczy tekstu 3"/>
          <p:cNvSpPr>
            <a:spLocks noGrp="1"/>
          </p:cNvSpPr>
          <p:nvPr>
            <p:ph type="body" sz="half" idx="21"/>
          </p:nvPr>
        </p:nvSpPr>
        <p:spPr>
          <a:xfrm>
            <a:off x="4707208" y="4582378"/>
            <a:ext cx="2743200" cy="914400"/>
          </a:xfrm>
        </p:spPr>
        <p:txBody>
          <a:bodyPr>
            <a:normAutofit/>
          </a:bodyPr>
          <a:lstStyle>
            <a:lvl1pPr marL="0" indent="0">
              <a:spcBef>
                <a:spcPts val="16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83" name="Symbol zastępczy tekstu 3"/>
          <p:cNvSpPr>
            <a:spLocks noGrp="1"/>
          </p:cNvSpPr>
          <p:nvPr>
            <p:ph type="body" sz="half" idx="22"/>
          </p:nvPr>
        </p:nvSpPr>
        <p:spPr>
          <a:xfrm>
            <a:off x="8489705" y="5018002"/>
            <a:ext cx="2743200" cy="914400"/>
          </a:xfrm>
        </p:spPr>
        <p:txBody>
          <a:bodyPr>
            <a:normAutofit/>
          </a:bodyPr>
          <a:lstStyle>
            <a:lvl1pPr marL="0" indent="0">
              <a:spcBef>
                <a:spcPts val="16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16819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6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ytułu 1"/>
          <p:cNvSpPr>
            <a:spLocks noGrp="1"/>
          </p:cNvSpPr>
          <p:nvPr>
            <p:ph type="title"/>
          </p:nvPr>
        </p:nvSpPr>
        <p:spPr>
          <a:xfrm>
            <a:off x="1065212" y="304800"/>
            <a:ext cx="10058402" cy="12192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pl-PL" dirty="0" smtClean="0"/>
              <a:t>Kliknij, aby edytować styl</a:t>
            </a:r>
            <a:endParaRPr lang="pl-PL" dirty="0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1065214" y="1752600"/>
            <a:ext cx="10058400" cy="4229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 dirty="0" smtClean="0"/>
              <a:t>Kliknij, aby edytować style wzorca tekstu</a:t>
            </a:r>
          </a:p>
          <a:p>
            <a:pPr lvl="1"/>
            <a:r>
              <a:rPr lang="pl-PL" dirty="0" smtClean="0"/>
              <a:t>Drugi poziom</a:t>
            </a:r>
          </a:p>
          <a:p>
            <a:pPr lvl="2"/>
            <a:r>
              <a:rPr lang="pl-PL" dirty="0" smtClean="0"/>
              <a:t>Trzeci poziom</a:t>
            </a:r>
          </a:p>
          <a:p>
            <a:pPr lvl="3"/>
            <a:r>
              <a:rPr lang="pl-PL" dirty="0" smtClean="0"/>
              <a:t>Czwarty poziom</a:t>
            </a:r>
          </a:p>
          <a:p>
            <a:pPr lvl="4"/>
            <a:r>
              <a:rPr lang="pl-PL" dirty="0" smtClean="0"/>
              <a:t>Piąty poziom</a:t>
            </a:r>
            <a:endParaRPr lang="pl-PL" dirty="0"/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2"/>
          </p:nvPr>
        </p:nvSpPr>
        <p:spPr>
          <a:xfrm>
            <a:off x="8075611" y="6019801"/>
            <a:ext cx="139626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4CF99945-0A15-4715-AB6C-F5E56CF20F70}" type="datetimeFigureOut">
              <a:rPr lang="pl-PL" smtClean="0"/>
              <a:pPr/>
              <a:t>2015-04-17</a:t>
            </a:fld>
            <a:endParaRPr lang="pl-PL" dirty="0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3"/>
          </p:nvPr>
        </p:nvSpPr>
        <p:spPr>
          <a:xfrm>
            <a:off x="1979613" y="6019801"/>
            <a:ext cx="59436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pl-PL" dirty="0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4"/>
          </p:nvPr>
        </p:nvSpPr>
        <p:spPr>
          <a:xfrm>
            <a:off x="1065213" y="6019801"/>
            <a:ext cx="7620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022B156B-59AE-415F-B24B-8756D48BB977}" type="slidenum">
              <a:rPr lang="pl-PL" smtClean="0"/>
              <a:pPr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3006304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61" r:id="rId9"/>
    <p:sldLayoutId id="2147483662" r:id="rId10"/>
    <p:sldLayoutId id="2147483656" r:id="rId11"/>
    <p:sldLayoutId id="2147483657" r:id="rId12"/>
    <p:sldLayoutId id="2147483658" r:id="rId13"/>
    <p:sldLayoutId id="2147483659" r:id="rId1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347472" indent="-347472" algn="l" defTabSz="914400" rtl="0" eaLnBrk="1" latinLnBrk="0" hangingPunct="1">
        <a:lnSpc>
          <a:spcPct val="100000"/>
        </a:lnSpc>
        <a:spcBef>
          <a:spcPts val="18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0664" indent="-283464" algn="l" defTabSz="914400" rtl="0" eaLnBrk="1" latinLnBrk="0" hangingPunct="1">
        <a:lnSpc>
          <a:spcPct val="100000"/>
        </a:lnSpc>
        <a:spcBef>
          <a:spcPts val="12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8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40">
          <p15:clr>
            <a:srgbClr val="F26B43"/>
          </p15:clr>
        </p15:guide>
        <p15:guide id="2" orient="horz" pos="216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g"/><Relationship Id="rId5" Type="http://schemas.openxmlformats.org/officeDocument/2006/relationships/image" Target="../media/image25.jpeg"/><Relationship Id="rId4" Type="http://schemas.openxmlformats.org/officeDocument/2006/relationships/image" Target="../media/image24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jpg"/><Relationship Id="rId4" Type="http://schemas.openxmlformats.org/officeDocument/2006/relationships/image" Target="../media/image29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g"/><Relationship Id="rId4" Type="http://schemas.openxmlformats.org/officeDocument/2006/relationships/image" Target="../media/image1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g"/><Relationship Id="rId4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g"/><Relationship Id="rId4" Type="http://schemas.openxmlformats.org/officeDocument/2006/relationships/image" Target="../media/image1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1837038" y="1752600"/>
            <a:ext cx="9286575" cy="1828800"/>
          </a:xfrm>
        </p:spPr>
        <p:txBody>
          <a:bodyPr>
            <a:normAutofit fontScale="90000"/>
          </a:bodyPr>
          <a:lstStyle/>
          <a:p>
            <a:pPr algn="l" defTabSz="914400">
              <a:spcBef>
                <a:spcPct val="0"/>
              </a:spcBef>
              <a:buNone/>
            </a:pPr>
            <a:r>
              <a:rPr lang="pl-PL" sz="5400" b="0" i="0" dirty="0" smtClean="0">
                <a:solidFill>
                  <a:srgbClr val="9A5315">
                    <a:lumMod val="50000"/>
                  </a:srgbClr>
                </a:solidFill>
                <a:latin typeface="Segoe Print"/>
              </a:rPr>
              <a:t>Rejestracja i analiza danych (elektrofizjologicznych)</a:t>
            </a:r>
            <a:endParaRPr lang="pl-PL" dirty="0"/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>
          <a:xfrm>
            <a:off x="5782614" y="3733799"/>
            <a:ext cx="5340998" cy="1147293"/>
          </a:xfrm>
        </p:spPr>
        <p:txBody>
          <a:bodyPr>
            <a:normAutofit lnSpcReduction="10000"/>
          </a:bodyPr>
          <a:lstStyle/>
          <a:p>
            <a:pPr marL="0" indent="0" algn="l">
              <a:spcBef>
                <a:spcPts val="0"/>
              </a:spcBef>
              <a:buNone/>
            </a:pPr>
            <a:r>
              <a:rPr lang="pl-PL" sz="2400" b="1" i="0" dirty="0" smtClean="0"/>
              <a:t>Zajęcia pierwsze </a:t>
            </a:r>
          </a:p>
          <a:p>
            <a:pPr marL="0" indent="0" algn="l">
              <a:spcBef>
                <a:spcPts val="0"/>
              </a:spcBef>
              <a:buNone/>
            </a:pPr>
            <a:r>
              <a:rPr lang="pl-PL" sz="2400" b="0" i="0" dirty="0" smtClean="0"/>
              <a:t>O co chodzi oraz dlaczego </a:t>
            </a:r>
            <a:r>
              <a:rPr lang="pl-PL" sz="2400" b="0" i="0" dirty="0" err="1" smtClean="0"/>
              <a:t>Matlab</a:t>
            </a:r>
            <a:r>
              <a:rPr lang="pl-PL" sz="2400" b="0" i="0" dirty="0" smtClean="0"/>
              <a:t> jest fajny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400603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01256"/>
            <a:ext cx="12192000" cy="6056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813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12"/>
          <p:cNvSpPr>
            <a:spLocks noGrp="1"/>
          </p:cNvSpPr>
          <p:nvPr>
            <p:ph type="title"/>
          </p:nvPr>
        </p:nvSpPr>
        <p:spPr>
          <a:xfrm>
            <a:off x="461310" y="304156"/>
            <a:ext cx="10058402" cy="768991"/>
          </a:xfrm>
        </p:spPr>
        <p:txBody>
          <a:bodyPr/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buNone/>
            </a:pPr>
            <a:r>
              <a:rPr lang="pl-PL" sz="3600" b="0" i="0" dirty="0" smtClean="0">
                <a:solidFill>
                  <a:srgbClr val="9A5315">
                    <a:lumMod val="50000"/>
                  </a:srgbClr>
                </a:solidFill>
                <a:latin typeface="Segoe Print"/>
                <a:ea typeface="+mj-ea"/>
                <a:cs typeface="+mj-cs"/>
              </a:rPr>
              <a:t>Nieco o analizie sygnału</a:t>
            </a:r>
            <a:endParaRPr lang="pl-PL" sz="3600" b="0" i="0" dirty="0">
              <a:solidFill>
                <a:srgbClr val="9A5315">
                  <a:lumMod val="50000"/>
                </a:srgbClr>
              </a:solidFill>
              <a:latin typeface="Segoe Print"/>
              <a:ea typeface="+mj-ea"/>
              <a:cs typeface="+mj-cs"/>
            </a:endParaRPr>
          </a:p>
        </p:txBody>
      </p:sp>
      <p:pic>
        <p:nvPicPr>
          <p:cNvPr id="1026" name="Picture 2" descr="http://upload.wikimedia.org/wikipedia/en/thumb/a/ac/ComponentsofERP.svg/220px-ComponentsofERP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600" y="1135517"/>
            <a:ext cx="2833947" cy="2305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brc.nctu.edu.tw/BRC/results/92_shinhon/ex1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9" y="3587063"/>
            <a:ext cx="3018437" cy="3067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://www.jneurosci.org/content/32/47/16795/F5.large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6380" y="1391340"/>
            <a:ext cx="5444005" cy="4665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www.oszillab.net/resources/pnas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4883" y="4660716"/>
            <a:ext cx="4950937" cy="1993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1330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12"/>
          <p:cNvSpPr>
            <a:spLocks noGrp="1"/>
          </p:cNvSpPr>
          <p:nvPr>
            <p:ph type="title"/>
          </p:nvPr>
        </p:nvSpPr>
        <p:spPr>
          <a:xfrm>
            <a:off x="1065212" y="304800"/>
            <a:ext cx="10058402" cy="768991"/>
          </a:xfrm>
        </p:spPr>
        <p:txBody>
          <a:bodyPr/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buNone/>
            </a:pPr>
            <a:r>
              <a:rPr lang="pl-PL" sz="3600" b="0" i="0" dirty="0" smtClean="0">
                <a:solidFill>
                  <a:srgbClr val="9A5315">
                    <a:lumMod val="50000"/>
                  </a:srgbClr>
                </a:solidFill>
                <a:latin typeface="Segoe Print"/>
                <a:ea typeface="+mj-ea"/>
                <a:cs typeface="+mj-cs"/>
              </a:rPr>
              <a:t>Nieco o analizie sygnału</a:t>
            </a:r>
            <a:endParaRPr lang="pl-PL" sz="3600" b="0" i="0" dirty="0">
              <a:solidFill>
                <a:srgbClr val="9A5315">
                  <a:lumMod val="50000"/>
                </a:srgbClr>
              </a:solidFill>
              <a:latin typeface="Segoe Print"/>
              <a:ea typeface="+mj-ea"/>
              <a:cs typeface="+mj-cs"/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250" y="1820411"/>
            <a:ext cx="5472657" cy="33450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Obraz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7359" y="1820411"/>
            <a:ext cx="6032329" cy="2550253"/>
          </a:xfrm>
          <a:prstGeom prst="rect">
            <a:avLst/>
          </a:prstGeom>
        </p:spPr>
      </p:pic>
      <p:pic>
        <p:nvPicPr>
          <p:cNvPr id="11" name="Obraz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4608" y="3334794"/>
            <a:ext cx="2935080" cy="2935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723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12"/>
          <p:cNvSpPr>
            <a:spLocks noGrp="1"/>
          </p:cNvSpPr>
          <p:nvPr>
            <p:ph type="title"/>
          </p:nvPr>
        </p:nvSpPr>
        <p:spPr>
          <a:xfrm>
            <a:off x="1065212" y="304800"/>
            <a:ext cx="10058402" cy="768991"/>
          </a:xfrm>
        </p:spPr>
        <p:txBody>
          <a:bodyPr/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buNone/>
            </a:pPr>
            <a:r>
              <a:rPr lang="pl-PL" sz="3600" b="0" i="0" dirty="0" smtClean="0">
                <a:solidFill>
                  <a:srgbClr val="9A5315">
                    <a:lumMod val="50000"/>
                  </a:srgbClr>
                </a:solidFill>
                <a:latin typeface="Segoe Print"/>
                <a:ea typeface="+mj-ea"/>
                <a:cs typeface="+mj-cs"/>
              </a:rPr>
              <a:t>Podstawowe kroki</a:t>
            </a:r>
            <a:endParaRPr lang="pl-PL" sz="3600" b="0" i="0" dirty="0">
              <a:solidFill>
                <a:srgbClr val="9A5315">
                  <a:lumMod val="50000"/>
                </a:srgbClr>
              </a:solidFill>
              <a:latin typeface="Segoe Print"/>
              <a:ea typeface="+mj-ea"/>
              <a:cs typeface="+mj-cs"/>
            </a:endParaRPr>
          </a:p>
        </p:txBody>
      </p:sp>
      <p:sp>
        <p:nvSpPr>
          <p:cNvPr id="2" name="pole tekstowe 1"/>
          <p:cNvSpPr txBox="1"/>
          <p:nvPr/>
        </p:nvSpPr>
        <p:spPr>
          <a:xfrm>
            <a:off x="1674254" y="1519707"/>
            <a:ext cx="778154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400" b="1" dirty="0" smtClean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 Filtrowanie</a:t>
            </a:r>
          </a:p>
          <a:p>
            <a:pPr marL="285750" indent="-285750">
              <a:buFontTx/>
              <a:buChar char="-"/>
            </a:pPr>
            <a:r>
              <a:rPr lang="pl-PL" sz="2400" b="1" dirty="0" smtClean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wczytywanie informacji o pozycji elektrod</a:t>
            </a:r>
          </a:p>
          <a:p>
            <a:pPr marL="285750" indent="-285750">
              <a:buFontTx/>
              <a:buChar char="-"/>
            </a:pPr>
            <a:r>
              <a:rPr lang="pl-PL" sz="2400" b="1" dirty="0" err="1" smtClean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Rereferencja</a:t>
            </a:r>
            <a:endParaRPr lang="pl-PL" sz="2400" b="1" dirty="0" smtClean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285750" indent="-285750">
              <a:buFontTx/>
              <a:buChar char="-"/>
            </a:pPr>
            <a:r>
              <a:rPr lang="pl-PL" sz="2400" b="1" dirty="0" err="1" smtClean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Epokowanie</a:t>
            </a:r>
            <a:endParaRPr lang="pl-PL" sz="2400" b="1" dirty="0" smtClean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285750" indent="-285750">
              <a:buFontTx/>
              <a:buChar char="-"/>
            </a:pPr>
            <a:r>
              <a:rPr lang="pl-PL" sz="2400" b="1" dirty="0" smtClean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wyrzucanie sygnału zaśmieconego artefaktami</a:t>
            </a:r>
          </a:p>
          <a:p>
            <a:pPr marL="285750" indent="-285750">
              <a:buFontTx/>
              <a:buChar char="-"/>
            </a:pPr>
            <a:r>
              <a:rPr lang="pl-PL" sz="2400" b="1" dirty="0" smtClean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ICA</a:t>
            </a:r>
          </a:p>
          <a:p>
            <a:pPr marL="285750" indent="-285750">
              <a:buFontTx/>
              <a:buChar char="-"/>
            </a:pPr>
            <a:r>
              <a:rPr lang="pl-PL" sz="2400" b="1" dirty="0" smtClean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klasyfikacja komponentów i oczyszczanie nimi sygnału </a:t>
            </a:r>
          </a:p>
          <a:p>
            <a:pPr marL="285750" indent="-285750">
              <a:buFontTx/>
              <a:buChar char="-"/>
            </a:pPr>
            <a:r>
              <a:rPr lang="pl-PL" sz="2400" b="1" dirty="0" smtClean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Sygnał czysty - analiza</a:t>
            </a:r>
            <a:endParaRPr lang="pl-PL" sz="2400" b="1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3240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12"/>
          <p:cNvSpPr>
            <a:spLocks noGrp="1"/>
          </p:cNvSpPr>
          <p:nvPr>
            <p:ph type="title"/>
          </p:nvPr>
        </p:nvSpPr>
        <p:spPr>
          <a:xfrm>
            <a:off x="1065212" y="304800"/>
            <a:ext cx="10058402" cy="768991"/>
          </a:xfrm>
        </p:spPr>
        <p:txBody>
          <a:bodyPr/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buNone/>
            </a:pPr>
            <a:r>
              <a:rPr lang="pl-PL" sz="3600" b="0" i="0" dirty="0" smtClean="0">
                <a:solidFill>
                  <a:srgbClr val="9A5315">
                    <a:lumMod val="50000"/>
                  </a:srgbClr>
                </a:solidFill>
                <a:latin typeface="Segoe Print"/>
                <a:ea typeface="+mj-ea"/>
                <a:cs typeface="+mj-cs"/>
              </a:rPr>
              <a:t>Trud analizy</a:t>
            </a:r>
            <a:endParaRPr lang="pl-PL" sz="3600" b="0" i="0" dirty="0">
              <a:solidFill>
                <a:srgbClr val="9A5315">
                  <a:lumMod val="50000"/>
                </a:srgbClr>
              </a:solidFill>
              <a:latin typeface="Segoe Print"/>
              <a:ea typeface="+mj-ea"/>
              <a:cs typeface="+mj-cs"/>
            </a:endParaRPr>
          </a:p>
        </p:txBody>
      </p:sp>
      <p:pic>
        <p:nvPicPr>
          <p:cNvPr id="2" name="Obraz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923" y="1542241"/>
            <a:ext cx="2809029" cy="2169975"/>
          </a:xfrm>
          <a:prstGeom prst="rect">
            <a:avLst/>
          </a:prstGeom>
        </p:spPr>
      </p:pic>
      <p:pic>
        <p:nvPicPr>
          <p:cNvPr id="3" name="Obraz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5663" y="1073791"/>
            <a:ext cx="2857500" cy="2638425"/>
          </a:xfrm>
          <a:prstGeom prst="rect">
            <a:avLst/>
          </a:prstGeom>
        </p:spPr>
      </p:pic>
      <p:pic>
        <p:nvPicPr>
          <p:cNvPr id="4" name="Obraz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923" y="4027764"/>
            <a:ext cx="4762500" cy="2057400"/>
          </a:xfrm>
          <a:prstGeom prst="rect">
            <a:avLst/>
          </a:prstGeom>
        </p:spPr>
      </p:pic>
      <p:pic>
        <p:nvPicPr>
          <p:cNvPr id="5" name="Obraz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7767" y="1598528"/>
            <a:ext cx="3075847" cy="2057400"/>
          </a:xfrm>
          <a:prstGeom prst="rect">
            <a:avLst/>
          </a:prstGeom>
        </p:spPr>
      </p:pic>
      <p:pic>
        <p:nvPicPr>
          <p:cNvPr id="6" name="Obraz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6959" y="4027765"/>
            <a:ext cx="2825824" cy="2075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720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12"/>
          <p:cNvSpPr>
            <a:spLocks noGrp="1"/>
          </p:cNvSpPr>
          <p:nvPr>
            <p:ph type="title"/>
          </p:nvPr>
        </p:nvSpPr>
        <p:spPr>
          <a:xfrm>
            <a:off x="1065212" y="304800"/>
            <a:ext cx="10058402" cy="768991"/>
          </a:xfrm>
        </p:spPr>
        <p:txBody>
          <a:bodyPr/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buNone/>
            </a:pPr>
            <a:r>
              <a:rPr lang="pl-PL" sz="3600" b="0" i="0" dirty="0" smtClean="0">
                <a:solidFill>
                  <a:srgbClr val="9A5315">
                    <a:lumMod val="50000"/>
                  </a:srgbClr>
                </a:solidFill>
                <a:latin typeface="Segoe Print"/>
                <a:ea typeface="+mj-ea"/>
                <a:cs typeface="+mj-cs"/>
              </a:rPr>
              <a:t>Radość zwycięstwa</a:t>
            </a:r>
            <a:endParaRPr lang="pl-PL" sz="3600" b="0" i="0" dirty="0">
              <a:solidFill>
                <a:srgbClr val="9A5315">
                  <a:lumMod val="50000"/>
                </a:srgbClr>
              </a:solidFill>
              <a:latin typeface="Segoe Print"/>
              <a:ea typeface="+mj-ea"/>
              <a:cs typeface="+mj-cs"/>
            </a:endParaRPr>
          </a:p>
        </p:txBody>
      </p:sp>
      <p:pic>
        <p:nvPicPr>
          <p:cNvPr id="8" name="Obraz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8173" y="1323018"/>
            <a:ext cx="4384012" cy="2923588"/>
          </a:xfrm>
          <a:prstGeom prst="rect">
            <a:avLst/>
          </a:prstGeom>
        </p:spPr>
      </p:pic>
      <p:pic>
        <p:nvPicPr>
          <p:cNvPr id="9" name="Obraz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046" y="1754659"/>
            <a:ext cx="2519339" cy="3892378"/>
          </a:xfrm>
          <a:prstGeom prst="rect">
            <a:avLst/>
          </a:prstGeom>
        </p:spPr>
      </p:pic>
      <p:pic>
        <p:nvPicPr>
          <p:cNvPr id="10" name="Obraz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5300" y="4316627"/>
            <a:ext cx="2069758" cy="2069758"/>
          </a:xfrm>
          <a:prstGeom prst="rect">
            <a:avLst/>
          </a:prstGeom>
        </p:spPr>
      </p:pic>
      <p:pic>
        <p:nvPicPr>
          <p:cNvPr id="11" name="Obraz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4576" y="1754659"/>
            <a:ext cx="4010025" cy="333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027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12"/>
          <p:cNvSpPr>
            <a:spLocks noGrp="1"/>
          </p:cNvSpPr>
          <p:nvPr>
            <p:ph type="title"/>
          </p:nvPr>
        </p:nvSpPr>
        <p:spPr>
          <a:xfrm>
            <a:off x="1065212" y="304800"/>
            <a:ext cx="10058402" cy="768991"/>
          </a:xfrm>
        </p:spPr>
        <p:txBody>
          <a:bodyPr/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buNone/>
            </a:pPr>
            <a:r>
              <a:rPr lang="pl-PL" sz="3600" b="0" i="0" dirty="0" smtClean="0">
                <a:solidFill>
                  <a:srgbClr val="9A5315">
                    <a:lumMod val="50000"/>
                  </a:srgbClr>
                </a:solidFill>
                <a:latin typeface="Segoe Print"/>
                <a:ea typeface="+mj-ea"/>
                <a:cs typeface="+mj-cs"/>
              </a:rPr>
              <a:t>Wyniesiecie z tych zajęć niebłahe moce</a:t>
            </a:r>
            <a:endParaRPr lang="pl-PL" sz="3600" b="0" i="0" dirty="0">
              <a:solidFill>
                <a:srgbClr val="9A5315">
                  <a:lumMod val="50000"/>
                </a:srgbClr>
              </a:solidFill>
              <a:latin typeface="Segoe Print"/>
              <a:ea typeface="+mj-ea"/>
              <a:cs typeface="+mj-cs"/>
            </a:endParaRPr>
          </a:p>
        </p:txBody>
      </p:sp>
      <p:pic>
        <p:nvPicPr>
          <p:cNvPr id="9" name="Obraz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046" y="1754659"/>
            <a:ext cx="2519339" cy="3892378"/>
          </a:xfrm>
          <a:prstGeom prst="rect">
            <a:avLst/>
          </a:prstGeom>
        </p:spPr>
      </p:pic>
      <p:pic>
        <p:nvPicPr>
          <p:cNvPr id="12" name="Obraz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4207" y="1455224"/>
            <a:ext cx="5737138" cy="4191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437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12"/>
          <p:cNvSpPr>
            <a:spLocks noGrp="1"/>
          </p:cNvSpPr>
          <p:nvPr>
            <p:ph type="title"/>
          </p:nvPr>
        </p:nvSpPr>
        <p:spPr>
          <a:xfrm>
            <a:off x="1065212" y="304800"/>
            <a:ext cx="10058402" cy="768991"/>
          </a:xfrm>
        </p:spPr>
        <p:txBody>
          <a:bodyPr/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buNone/>
            </a:pPr>
            <a:r>
              <a:rPr lang="pl-PL" b="1" dirty="0" err="1" smtClean="0">
                <a:solidFill>
                  <a:srgbClr val="9A5315">
                    <a:lumMod val="50000"/>
                  </a:srgb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Matlab</a:t>
            </a:r>
            <a:endParaRPr lang="pl-PL" sz="3600" b="1" i="0" dirty="0">
              <a:solidFill>
                <a:srgbClr val="9A5315">
                  <a:lumMod val="50000"/>
                </a:srgb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pole tekstowe 3"/>
          <p:cNvSpPr txBox="1"/>
          <p:nvPr/>
        </p:nvSpPr>
        <p:spPr>
          <a:xfrm>
            <a:off x="1326523" y="1073791"/>
            <a:ext cx="9324305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pl-PL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Jedno z najpopularniejszych w </a:t>
            </a:r>
            <a:r>
              <a:rPr lang="pl-PL" sz="24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neuronauce</a:t>
            </a:r>
            <a:r>
              <a:rPr lang="pl-PL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środowisk programistycznych</a:t>
            </a:r>
          </a:p>
          <a:p>
            <a:pPr marL="285750" indent="-285750">
              <a:buFontTx/>
              <a:buChar char="-"/>
            </a:pPr>
            <a:r>
              <a:rPr lang="pl-PL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Wiele </a:t>
            </a:r>
            <a:r>
              <a:rPr lang="pl-PL" sz="24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tooblox’ów</a:t>
            </a:r>
            <a:r>
              <a:rPr lang="pl-PL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do analizy danych EEG/EMG:</a:t>
            </a:r>
          </a:p>
          <a:p>
            <a:pPr marL="742950" lvl="1" indent="-285750">
              <a:buFontTx/>
              <a:buChar char="-"/>
            </a:pPr>
            <a:r>
              <a:rPr lang="pl-PL" sz="240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EEGlab</a:t>
            </a:r>
            <a:endParaRPr lang="pl-PL" sz="2400" dirty="0" smtClean="0">
              <a:latin typeface="Consolas" panose="020B0609020204030204" pitchFamily="49" charset="0"/>
              <a:cs typeface="Consolas" panose="020B0609020204030204" pitchFamily="49" charset="0"/>
              <a:sym typeface="Wingdings" panose="05000000000000000000" pitchFamily="2" charset="2"/>
            </a:endParaRPr>
          </a:p>
          <a:p>
            <a:pPr marL="742950" lvl="1" indent="-285750">
              <a:buFontTx/>
              <a:buChar char="-"/>
            </a:pPr>
            <a:r>
              <a:rPr lang="pl-PL" sz="240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FieldTrip</a:t>
            </a:r>
            <a:endParaRPr lang="pl-PL" sz="2400" dirty="0" smtClean="0">
              <a:latin typeface="Consolas" panose="020B0609020204030204" pitchFamily="49" charset="0"/>
              <a:cs typeface="Consolas" panose="020B0609020204030204" pitchFamily="49" charset="0"/>
              <a:sym typeface="Wingdings" panose="05000000000000000000" pitchFamily="2" charset="2"/>
            </a:endParaRPr>
          </a:p>
          <a:p>
            <a:pPr marL="742950" lvl="1" indent="-285750">
              <a:buFontTx/>
              <a:buChar char="-"/>
            </a:pPr>
            <a:r>
              <a:rPr lang="pl-PL" sz="240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BrainStorm</a:t>
            </a:r>
            <a:endParaRPr lang="pl-PL" sz="2400" dirty="0" smtClean="0">
              <a:latin typeface="Consolas" panose="020B0609020204030204" pitchFamily="49" charset="0"/>
              <a:cs typeface="Consolas" panose="020B0609020204030204" pitchFamily="49" charset="0"/>
              <a:sym typeface="Wingdings" panose="05000000000000000000" pitchFamily="2" charset="2"/>
            </a:endParaRPr>
          </a:p>
          <a:p>
            <a:pPr marL="742950" lvl="1" indent="-285750">
              <a:buFontTx/>
              <a:buChar char="-"/>
            </a:pPr>
            <a:r>
              <a:rPr lang="pl-PL" sz="240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SPM</a:t>
            </a:r>
          </a:p>
          <a:p>
            <a:pPr marL="285750" indent="-285750">
              <a:buFontTx/>
              <a:buChar char="-"/>
            </a:pPr>
            <a:r>
              <a:rPr lang="pl-PL" sz="240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Matlab</a:t>
            </a:r>
            <a:r>
              <a:rPr lang="pl-PL" sz="240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 nie jest idealnym środowiskiem programistycznym, ze względów historycznych jest jednak siedliskiem </a:t>
            </a:r>
            <a:r>
              <a:rPr lang="pl-PL" sz="240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neuronauki</a:t>
            </a:r>
            <a:endParaRPr lang="pl-PL" sz="2400" dirty="0" smtClean="0">
              <a:latin typeface="Consolas" panose="020B0609020204030204" pitchFamily="49" charset="0"/>
              <a:cs typeface="Consolas" panose="020B0609020204030204" pitchFamily="49" charset="0"/>
              <a:sym typeface="Wingdings" panose="05000000000000000000" pitchFamily="2" charset="2"/>
            </a:endParaRPr>
          </a:p>
          <a:p>
            <a:pPr marL="285750" indent="-285750">
              <a:buFontTx/>
              <a:buChar char="-"/>
            </a:pPr>
            <a:r>
              <a:rPr lang="pl-PL" sz="240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Jeżeli jednak poważnie myślicie o </a:t>
            </a:r>
            <a:r>
              <a:rPr lang="pl-PL" sz="2400" b="1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programowaniu</a:t>
            </a:r>
            <a:r>
              <a:rPr lang="pl-PL" sz="240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 naukowym, poza podstawami </a:t>
            </a:r>
            <a:r>
              <a:rPr lang="pl-PL" sz="240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matlaba</a:t>
            </a:r>
            <a:r>
              <a:rPr lang="pl-PL" sz="240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 dobrze ogarniać jeżyki programowania takie jak </a:t>
            </a:r>
            <a:r>
              <a:rPr lang="pl-PL" sz="2400" dirty="0" err="1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python</a:t>
            </a:r>
            <a:r>
              <a:rPr lang="pl-PL" sz="2400" dirty="0" smtClean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, R czy Julia </a:t>
            </a:r>
            <a:endParaRPr lang="pl-PL" sz="24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5631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12"/>
          <p:cNvSpPr>
            <a:spLocks noGrp="1"/>
          </p:cNvSpPr>
          <p:nvPr>
            <p:ph type="title"/>
          </p:nvPr>
        </p:nvSpPr>
        <p:spPr>
          <a:xfrm>
            <a:off x="1065212" y="304800"/>
            <a:ext cx="10058402" cy="768991"/>
          </a:xfrm>
        </p:spPr>
        <p:txBody>
          <a:bodyPr/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buNone/>
            </a:pPr>
            <a:r>
              <a:rPr lang="pl-PL" dirty="0" err="1" smtClean="0">
                <a:solidFill>
                  <a:srgbClr val="9A5315">
                    <a:lumMod val="50000"/>
                  </a:srgbClr>
                </a:solidFill>
                <a:latin typeface="Segoe Print"/>
              </a:rPr>
              <a:t>Matlab</a:t>
            </a:r>
            <a:r>
              <a:rPr lang="pl-PL" dirty="0" smtClean="0">
                <a:solidFill>
                  <a:srgbClr val="9A5315">
                    <a:lumMod val="50000"/>
                  </a:srgbClr>
                </a:solidFill>
                <a:latin typeface="Segoe Print"/>
              </a:rPr>
              <a:t> </a:t>
            </a:r>
            <a:r>
              <a:rPr lang="pl-PL" dirty="0" err="1" smtClean="0">
                <a:solidFill>
                  <a:srgbClr val="9A5315">
                    <a:lumMod val="50000"/>
                  </a:srgbClr>
                </a:solidFill>
                <a:latin typeface="Segoe Print"/>
              </a:rPr>
              <a:t>shell</a:t>
            </a:r>
            <a:endParaRPr lang="pl-PL" sz="3600" b="0" i="0" dirty="0">
              <a:solidFill>
                <a:srgbClr val="9A5315">
                  <a:lumMod val="50000"/>
                </a:srgbClr>
              </a:solidFill>
              <a:latin typeface="Segoe Print"/>
              <a:ea typeface="+mj-ea"/>
              <a:cs typeface="+mj-cs"/>
            </a:endParaRPr>
          </a:p>
        </p:txBody>
      </p:sp>
      <p:pic>
        <p:nvPicPr>
          <p:cNvPr id="2" name="Obraz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4852" y="1183009"/>
            <a:ext cx="8749717" cy="4893577"/>
          </a:xfrm>
          <a:prstGeom prst="rect">
            <a:avLst/>
          </a:prstGeom>
        </p:spPr>
      </p:pic>
      <p:sp>
        <p:nvSpPr>
          <p:cNvPr id="3" name="Prostokąt 2"/>
          <p:cNvSpPr/>
          <p:nvPr/>
        </p:nvSpPr>
        <p:spPr>
          <a:xfrm>
            <a:off x="1610686" y="2265028"/>
            <a:ext cx="5452844" cy="3716322"/>
          </a:xfrm>
          <a:prstGeom prst="rect">
            <a:avLst/>
          </a:prstGeom>
          <a:solidFill>
            <a:schemeClr val="accent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" name="Prostokąt 7"/>
          <p:cNvSpPr/>
          <p:nvPr/>
        </p:nvSpPr>
        <p:spPr>
          <a:xfrm>
            <a:off x="7063530" y="2265028"/>
            <a:ext cx="3095354" cy="2427552"/>
          </a:xfrm>
          <a:prstGeom prst="rect">
            <a:avLst/>
          </a:prstGeom>
          <a:solidFill>
            <a:schemeClr val="accent3">
              <a:lumMod val="60000"/>
              <a:lumOff val="40000"/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0" name="Prostokąt 9"/>
          <p:cNvSpPr/>
          <p:nvPr/>
        </p:nvSpPr>
        <p:spPr>
          <a:xfrm>
            <a:off x="7063530" y="4767574"/>
            <a:ext cx="3095354" cy="1213776"/>
          </a:xfrm>
          <a:prstGeom prst="rect">
            <a:avLst/>
          </a:prstGeom>
          <a:solidFill>
            <a:srgbClr val="FFFF0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467963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animBg="1"/>
      <p:bldP spid="1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Co będzie na tych zajęciach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pl-PL" dirty="0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Wprowadzenie, sylabus, struktura zajęć</a:t>
            </a:r>
          </a:p>
          <a:p>
            <a:r>
              <a:rPr lang="pl-PL" dirty="0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Trochę więcej o analizie sygnału</a:t>
            </a:r>
          </a:p>
          <a:p>
            <a:r>
              <a:rPr lang="pl-PL" dirty="0" smtClean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Przez jakie aspekty analizy sygnału będziemy wędrować</a:t>
            </a:r>
          </a:p>
          <a:p>
            <a:r>
              <a:rPr lang="pl-PL" dirty="0" smtClean="0">
                <a:latin typeface="Consolas" panose="020B0609020204030204" pitchFamily="49" charset="0"/>
                <a:cs typeface="Consolas" panose="020B0609020204030204" pitchFamily="49" charset="0"/>
              </a:rPr>
              <a:t>Jak przeżyć w </a:t>
            </a:r>
            <a:r>
              <a:rPr lang="pl-PL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shellu</a:t>
            </a:r>
            <a:r>
              <a:rPr lang="pl-PL" dirty="0" smtClean="0">
                <a:latin typeface="Consolas" panose="020B0609020204030204" pitchFamily="49" charset="0"/>
                <a:cs typeface="Consolas" panose="020B0609020204030204" pitchFamily="49" charset="0"/>
              </a:rPr>
              <a:t> (powłoce graficznej) </a:t>
            </a:r>
            <a:r>
              <a:rPr lang="pl-PL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Matlaba</a:t>
            </a:r>
            <a:endParaRPr lang="pl-PL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pl-PL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Uruchamiamy i poznajemy </a:t>
            </a:r>
            <a:r>
              <a:rPr lang="pl-PL" dirty="0" err="1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EEGlaba</a:t>
            </a:r>
            <a:endParaRPr lang="pl-PL" dirty="0" smtClean="0">
              <a:solidFill>
                <a:schemeClr val="accent5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pl-PL" dirty="0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Trochę klikania w </a:t>
            </a:r>
            <a:r>
              <a:rPr lang="pl-PL" dirty="0" err="1" smtClean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EEGlabie</a:t>
            </a:r>
            <a:endParaRPr lang="pl-PL" dirty="0">
              <a:solidFill>
                <a:schemeClr val="accent5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pl-PL" dirty="0" smtClean="0">
                <a:solidFill>
                  <a:srgbClr val="92D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Podstawowe operacje i komendy w </a:t>
            </a:r>
            <a:r>
              <a:rPr lang="pl-PL" dirty="0" err="1" smtClean="0">
                <a:solidFill>
                  <a:srgbClr val="92D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Matlabie</a:t>
            </a:r>
            <a:endParaRPr lang="pl-PL" dirty="0" smtClean="0">
              <a:solidFill>
                <a:srgbClr val="92D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pl-PL" dirty="0" smtClean="0">
                <a:solidFill>
                  <a:srgbClr val="92D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Zmienne, </a:t>
            </a:r>
            <a:r>
              <a:rPr lang="pl-PL" dirty="0" err="1" smtClean="0">
                <a:solidFill>
                  <a:srgbClr val="92D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werktory</a:t>
            </a:r>
            <a:r>
              <a:rPr lang="pl-PL" dirty="0" smtClean="0">
                <a:solidFill>
                  <a:srgbClr val="92D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…</a:t>
            </a:r>
            <a:endParaRPr lang="pl-PL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3987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 smtClean="0"/>
              <a:t>Rejianada</a:t>
            </a:r>
            <a:r>
              <a:rPr lang="pl-PL" dirty="0" smtClean="0"/>
              <a:t>!</a:t>
            </a:r>
            <a:endParaRPr lang="pl-PL" dirty="0"/>
          </a:p>
        </p:txBody>
      </p:sp>
      <p:pic>
        <p:nvPicPr>
          <p:cNvPr id="5" name="Obraz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557" y="3792967"/>
            <a:ext cx="4114036" cy="2571273"/>
          </a:xfrm>
          <a:prstGeom prst="rect">
            <a:avLst/>
          </a:prstGeom>
        </p:spPr>
      </p:pic>
      <p:pic>
        <p:nvPicPr>
          <p:cNvPr id="6" name="Obraz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126" y="2705849"/>
            <a:ext cx="3052715" cy="3069457"/>
          </a:xfrm>
          <a:prstGeom prst="rect">
            <a:avLst/>
          </a:prstGeom>
        </p:spPr>
      </p:pic>
      <p:pic>
        <p:nvPicPr>
          <p:cNvPr id="7" name="Obraz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3575" y="1620516"/>
            <a:ext cx="3690551" cy="2075935"/>
          </a:xfrm>
          <a:prstGeom prst="rect">
            <a:avLst/>
          </a:prstGeom>
        </p:spPr>
      </p:pic>
      <p:pic>
        <p:nvPicPr>
          <p:cNvPr id="8" name="Obraz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2700" y="1167410"/>
            <a:ext cx="2275359" cy="3206882"/>
          </a:xfrm>
          <a:prstGeom prst="rect">
            <a:avLst/>
          </a:prstGeom>
        </p:spPr>
      </p:pic>
      <p:sp>
        <p:nvSpPr>
          <p:cNvPr id="9" name="pole tekstowe 8"/>
          <p:cNvSpPr txBox="1"/>
          <p:nvPr/>
        </p:nvSpPr>
        <p:spPr>
          <a:xfrm>
            <a:off x="5474126" y="5840627"/>
            <a:ext cx="31673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600" dirty="0" err="1" smtClean="0"/>
              <a:t>Rejianada</a:t>
            </a:r>
            <a:r>
              <a:rPr lang="pl-PL" sz="1600" dirty="0" smtClean="0"/>
              <a:t> odpiera zmasowany atak artefaktów</a:t>
            </a:r>
            <a:endParaRPr lang="pl-PL" sz="1600" dirty="0"/>
          </a:p>
        </p:txBody>
      </p:sp>
      <p:sp>
        <p:nvSpPr>
          <p:cNvPr id="10" name="pole tekstowe 9"/>
          <p:cNvSpPr txBox="1"/>
          <p:nvPr/>
        </p:nvSpPr>
        <p:spPr>
          <a:xfrm>
            <a:off x="9417373" y="4403635"/>
            <a:ext cx="26716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600" dirty="0" err="1" smtClean="0"/>
              <a:t>Rejianada</a:t>
            </a:r>
            <a:r>
              <a:rPr lang="pl-PL" sz="1600" dirty="0" smtClean="0"/>
              <a:t> czuwa nad poprawnością dekompozycji ICA</a:t>
            </a:r>
            <a:endParaRPr lang="pl-PL" sz="1600" dirty="0"/>
          </a:p>
        </p:txBody>
      </p:sp>
      <p:sp>
        <p:nvSpPr>
          <p:cNvPr id="11" name="pole tekstowe 10"/>
          <p:cNvSpPr txBox="1"/>
          <p:nvPr/>
        </p:nvSpPr>
        <p:spPr>
          <a:xfrm>
            <a:off x="5474126" y="1620516"/>
            <a:ext cx="26716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600" dirty="0" err="1" smtClean="0"/>
              <a:t>Rejianada</a:t>
            </a:r>
            <a:r>
              <a:rPr lang="pl-PL" sz="1600" dirty="0" smtClean="0"/>
              <a:t> skacowana po imprezie ledwo ogarnia…</a:t>
            </a:r>
            <a:endParaRPr lang="pl-PL" sz="1600" dirty="0"/>
          </a:p>
        </p:txBody>
      </p:sp>
    </p:spTree>
    <p:extLst>
      <p:ext uri="{BB962C8B-B14F-4D97-AF65-F5344CB8AC3E}">
        <p14:creationId xmlns:p14="http://schemas.microsoft.com/office/powerpoint/2010/main" val="2540388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0" y="2518729"/>
            <a:ext cx="3048000" cy="2286000"/>
          </a:xfrm>
          <a:prstGeom prst="rect">
            <a:avLst/>
          </a:prstGeom>
        </p:spPr>
      </p:pic>
      <p:pic>
        <p:nvPicPr>
          <p:cNvPr id="7" name="Obraz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3661" y="838458"/>
            <a:ext cx="2569168" cy="2027709"/>
          </a:xfrm>
          <a:prstGeom prst="rect">
            <a:avLst/>
          </a:prstGeom>
        </p:spPr>
      </p:pic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Wprowadzenie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382538" y="1720898"/>
            <a:ext cx="7901124" cy="4229100"/>
          </a:xfrm>
        </p:spPr>
        <p:txBody>
          <a:bodyPr>
            <a:noAutofit/>
          </a:bodyPr>
          <a:lstStyle/>
          <a:p>
            <a:r>
              <a:rPr lang="pl-PL" sz="2000" dirty="0" smtClean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 zajęciach zajmiemy się praktyczną stroną analizy sygnału czyli analizą sygnału</a:t>
            </a:r>
          </a:p>
          <a:p>
            <a:r>
              <a:rPr lang="pl-PL" sz="20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Sygnał jaki nas interesuje to oczywiście </a:t>
            </a:r>
            <a:r>
              <a:rPr lang="pl-PL" sz="2000" dirty="0" smtClean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EEG</a:t>
            </a:r>
          </a:p>
          <a:p>
            <a:r>
              <a:rPr lang="pl-PL" sz="2000" dirty="0" smtClean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Skupimy się </a:t>
            </a:r>
            <a:r>
              <a:rPr lang="pl-PL" sz="20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przede wszystkim</a:t>
            </a:r>
            <a:r>
              <a:rPr lang="pl-PL" sz="2000" dirty="0" smtClean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na nieodzownym kroku analizy danych – przygotowywaniu i czyszczeniu sygnału</a:t>
            </a:r>
          </a:p>
          <a:p>
            <a:r>
              <a:rPr lang="pl-PL" sz="2000" dirty="0" smtClean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Omówimy też podstawowe analizy</a:t>
            </a:r>
          </a:p>
          <a:p>
            <a:r>
              <a:rPr lang="pl-PL" sz="2000" dirty="0" smtClean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Bardziej zaawansowane analizy pojawią w skrótowej formie</a:t>
            </a:r>
          </a:p>
          <a:p>
            <a:r>
              <a:rPr lang="pl-PL" sz="2000" dirty="0" smtClean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Prawdopodobnie uda mi się zrobić kilka </a:t>
            </a:r>
            <a:r>
              <a:rPr lang="pl-PL" sz="2000" dirty="0" err="1" smtClean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tutoriali</a:t>
            </a:r>
            <a:r>
              <a:rPr lang="pl-PL" sz="2000" dirty="0" smtClean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o bardziej zaawansowanych analizach i narzędziach</a:t>
            </a:r>
          </a:p>
        </p:txBody>
      </p:sp>
      <p:pic>
        <p:nvPicPr>
          <p:cNvPr id="4" name="Obraz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4591" y="939124"/>
            <a:ext cx="986838" cy="1465305"/>
          </a:xfrm>
          <a:prstGeom prst="rect">
            <a:avLst/>
          </a:prstGeom>
        </p:spPr>
      </p:pic>
      <p:pic>
        <p:nvPicPr>
          <p:cNvPr id="6" name="Obraz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6865" y="5033329"/>
            <a:ext cx="2147523" cy="1610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948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0" y="2518729"/>
            <a:ext cx="3048000" cy="2286000"/>
          </a:xfrm>
          <a:prstGeom prst="rect">
            <a:avLst/>
          </a:prstGeom>
        </p:spPr>
      </p:pic>
      <p:pic>
        <p:nvPicPr>
          <p:cNvPr id="7" name="Obraz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3661" y="838458"/>
            <a:ext cx="2569168" cy="2027709"/>
          </a:xfrm>
          <a:prstGeom prst="rect">
            <a:avLst/>
          </a:prstGeom>
        </p:spPr>
      </p:pic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Wprowadzenie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382538" y="1720898"/>
            <a:ext cx="7901124" cy="4229100"/>
          </a:xfrm>
        </p:spPr>
        <p:txBody>
          <a:bodyPr>
            <a:noAutofit/>
          </a:bodyPr>
          <a:lstStyle/>
          <a:p>
            <a:r>
              <a:rPr lang="pl-PL" sz="20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Będziemy korzystać ze środowiska programistycznego </a:t>
            </a:r>
            <a:r>
              <a:rPr lang="pl-PL" sz="2000" dirty="0" smtClean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MATLAB oraz </a:t>
            </a:r>
            <a:r>
              <a:rPr lang="pl-PL" sz="2000" dirty="0" err="1" smtClean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toolbox’a</a:t>
            </a:r>
            <a:r>
              <a:rPr lang="pl-PL" sz="2000" dirty="0" smtClean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pl-PL" sz="2000" dirty="0" err="1" smtClean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EEGlab</a:t>
            </a:r>
            <a:endParaRPr lang="pl-PL" sz="2000" dirty="0">
              <a:solidFill>
                <a:schemeClr val="bg2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pl-PL" sz="20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Nauczycie się podstaw </a:t>
            </a:r>
            <a:r>
              <a:rPr lang="pl-PL" sz="2000" dirty="0" err="1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Matlaba</a:t>
            </a:r>
            <a:r>
              <a:rPr lang="pl-PL" sz="20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obsługi interfejsu graficznego </a:t>
            </a:r>
            <a:r>
              <a:rPr lang="pl-PL" sz="2000" dirty="0" err="1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EEGlaba</a:t>
            </a:r>
            <a:endParaRPr lang="pl-PL" sz="2000" dirty="0">
              <a:solidFill>
                <a:schemeClr val="bg2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pl-PL" sz="20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Otrzecie się również o programowanie, ale będzie to absolutne minimum – kopiowanie i edytowanie historii komend </a:t>
            </a:r>
            <a:r>
              <a:rPr lang="pl-PL" sz="2000" dirty="0" err="1" smtClean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EEGlaba</a:t>
            </a:r>
            <a:r>
              <a:rPr lang="pl-PL" sz="2000" dirty="0" smtClean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(wszystko co robicie w interfejsie </a:t>
            </a:r>
            <a:r>
              <a:rPr lang="pl-PL" sz="2000" dirty="0" err="1" smtClean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EEGlaba</a:t>
            </a:r>
            <a:r>
              <a:rPr lang="pl-PL" sz="2000" dirty="0" smtClean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odpowiada komendom </a:t>
            </a:r>
            <a:r>
              <a:rPr lang="pl-PL" sz="2000" dirty="0" err="1" smtClean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teksowym</a:t>
            </a:r>
            <a:r>
              <a:rPr lang="pl-PL" sz="2000" dirty="0" smtClean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pl-PL" sz="2000" dirty="0">
              <a:solidFill>
                <a:schemeClr val="bg2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4" name="Obraz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4591" y="939124"/>
            <a:ext cx="986838" cy="1465305"/>
          </a:xfrm>
          <a:prstGeom prst="rect">
            <a:avLst/>
          </a:prstGeom>
        </p:spPr>
      </p:pic>
      <p:pic>
        <p:nvPicPr>
          <p:cNvPr id="6" name="Obraz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6865" y="5033329"/>
            <a:ext cx="2147523" cy="1610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40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0" y="2518729"/>
            <a:ext cx="3048000" cy="2286000"/>
          </a:xfrm>
          <a:prstGeom prst="rect">
            <a:avLst/>
          </a:prstGeom>
        </p:spPr>
      </p:pic>
      <p:pic>
        <p:nvPicPr>
          <p:cNvPr id="7" name="Obraz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3661" y="838458"/>
            <a:ext cx="2569168" cy="2027709"/>
          </a:xfrm>
          <a:prstGeom prst="rect">
            <a:avLst/>
          </a:prstGeom>
        </p:spPr>
      </p:pic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 smtClean="0"/>
              <a:t>GitHub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382538" y="1720898"/>
            <a:ext cx="7901124" cy="4229100"/>
          </a:xfrm>
        </p:spPr>
        <p:txBody>
          <a:bodyPr>
            <a:noAutofit/>
          </a:bodyPr>
          <a:lstStyle/>
          <a:p>
            <a:r>
              <a:rPr lang="pl-PL" sz="2000" dirty="0" smtClean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Materiały do kursu znajdować się będą w repozytorium na platformie </a:t>
            </a:r>
            <a:r>
              <a:rPr lang="pl-PL" sz="2000" dirty="0" err="1" smtClean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GitHub</a:t>
            </a:r>
            <a:endParaRPr lang="pl-PL" sz="2000" dirty="0" smtClean="0">
              <a:solidFill>
                <a:schemeClr val="bg2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pl-PL" sz="2000" dirty="0" smtClean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Większe pliki – np. video </a:t>
            </a:r>
            <a:r>
              <a:rPr lang="pl-PL" sz="2000" dirty="0" err="1" smtClean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tutoriale</a:t>
            </a:r>
            <a:r>
              <a:rPr lang="pl-PL" sz="2000" dirty="0" smtClean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czy dane EEG będą udostępniane na </a:t>
            </a:r>
            <a:r>
              <a:rPr lang="pl-PL" sz="2000" dirty="0" err="1" smtClean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Dropboxie</a:t>
            </a:r>
            <a:endParaRPr lang="pl-PL" sz="2000" dirty="0" smtClean="0">
              <a:solidFill>
                <a:schemeClr val="bg2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pl-PL" sz="2000" dirty="0" smtClean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Krótkie demo </a:t>
            </a:r>
            <a:r>
              <a:rPr lang="pl-PL" sz="2000" dirty="0" err="1" smtClean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GitHub’a</a:t>
            </a:r>
            <a:endParaRPr lang="pl-PL" sz="2000" dirty="0">
              <a:solidFill>
                <a:schemeClr val="bg2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4" name="Obraz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4591" y="939124"/>
            <a:ext cx="986838" cy="1465305"/>
          </a:xfrm>
          <a:prstGeom prst="rect">
            <a:avLst/>
          </a:prstGeom>
        </p:spPr>
      </p:pic>
      <p:pic>
        <p:nvPicPr>
          <p:cNvPr id="6" name="Obraz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6865" y="5033329"/>
            <a:ext cx="2147523" cy="1610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371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Trudności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065214" y="1752600"/>
            <a:ext cx="8161164" cy="4229100"/>
          </a:xfrm>
        </p:spPr>
        <p:txBody>
          <a:bodyPr>
            <a:normAutofit fontScale="85000" lnSpcReduction="20000"/>
          </a:bodyPr>
          <a:lstStyle/>
          <a:p>
            <a:r>
              <a:rPr lang="pl-PL" dirty="0" smtClean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UWAGA, zajęcia są </a:t>
            </a:r>
            <a:r>
              <a:rPr lang="pl-PL" b="1" dirty="0" smtClean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dosyć trudne </a:t>
            </a:r>
            <a:r>
              <a:rPr lang="pl-PL" dirty="0" smtClean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– będą wymagać od Was zdecydowanie więcej pracy oraz systematyki niż inne ćwiczenia</a:t>
            </a:r>
          </a:p>
          <a:p>
            <a:r>
              <a:rPr lang="pl-PL" dirty="0" smtClean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Zalecam poświęcać każdego tygodnia poza samymi zajęciami ok. 2 </a:t>
            </a:r>
            <a:r>
              <a:rPr lang="pl-PL" b="1" dirty="0" smtClean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godzin </a:t>
            </a:r>
            <a:r>
              <a:rPr lang="pl-PL" dirty="0" smtClean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 powtórzenie materiału / zmagania z </a:t>
            </a:r>
            <a:r>
              <a:rPr lang="pl-PL" dirty="0" err="1" smtClean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Matlabem</a:t>
            </a:r>
            <a:r>
              <a:rPr lang="pl-PL" dirty="0" smtClean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 </a:t>
            </a:r>
            <a:r>
              <a:rPr lang="pl-PL" dirty="0" err="1" smtClean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EEGlabem</a:t>
            </a:r>
            <a:endParaRPr lang="pl-PL" dirty="0">
              <a:solidFill>
                <a:schemeClr val="bg2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pl-PL" dirty="0" smtClean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Jeżeli będziecie siadać do </a:t>
            </a:r>
            <a:r>
              <a:rPr lang="pl-PL" dirty="0" err="1" smtClean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Matlaba</a:t>
            </a:r>
            <a:r>
              <a:rPr lang="pl-PL" dirty="0" smtClean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TYLKO na tych zajęciach to trudno Wam będzie opanować materiał</a:t>
            </a:r>
          </a:p>
          <a:p>
            <a:r>
              <a:rPr lang="pl-PL" dirty="0" smtClean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 przypadku jakichkolwiek problemów z </a:t>
            </a:r>
            <a:r>
              <a:rPr lang="pl-PL" dirty="0" err="1" smtClean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EEGlabem</a:t>
            </a:r>
            <a:r>
              <a:rPr lang="pl-PL" dirty="0" smtClean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pl-PL" dirty="0" err="1" smtClean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Matlabem</a:t>
            </a:r>
            <a:r>
              <a:rPr lang="pl-PL" dirty="0" smtClean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możecie: szukać rozwiązania w </a:t>
            </a:r>
            <a:r>
              <a:rPr lang="pl-PL" dirty="0" err="1" smtClean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internecie</a:t>
            </a:r>
            <a:r>
              <a:rPr lang="pl-PL" dirty="0" smtClean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(Google </a:t>
            </a:r>
            <a:r>
              <a:rPr lang="pl-PL" dirty="0" err="1" smtClean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is</a:t>
            </a:r>
            <a:r>
              <a:rPr lang="pl-PL" dirty="0" smtClean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pl-PL" dirty="0" err="1" smtClean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your</a:t>
            </a:r>
            <a:r>
              <a:rPr lang="pl-PL" dirty="0" smtClean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pl-PL" dirty="0" err="1" smtClean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friend</a:t>
            </a:r>
            <a:r>
              <a:rPr lang="pl-PL" dirty="0" smtClean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pisać do mnie (mail), pisać posty na forum </a:t>
            </a:r>
            <a:r>
              <a:rPr lang="pl-PL" dirty="0" err="1" smtClean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techincznym</a:t>
            </a:r>
            <a:r>
              <a:rPr lang="pl-PL" dirty="0" smtClean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na platformie, konsultować się ze znajomymi, wzywać na pomoc </a:t>
            </a:r>
            <a:r>
              <a:rPr lang="pl-PL" dirty="0" err="1" smtClean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Rejianadę</a:t>
            </a:r>
            <a:r>
              <a:rPr lang="pl-PL" dirty="0" smtClean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– ogólnie, </a:t>
            </a:r>
            <a:r>
              <a:rPr lang="pl-PL" b="1" dirty="0" smtClean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szukać wsparcia! </a:t>
            </a:r>
          </a:p>
        </p:txBody>
      </p:sp>
      <p:pic>
        <p:nvPicPr>
          <p:cNvPr id="4" name="Obraz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1888" y="4176582"/>
            <a:ext cx="2281726" cy="2294239"/>
          </a:xfrm>
          <a:prstGeom prst="rect">
            <a:avLst/>
          </a:prstGeom>
        </p:spPr>
      </p:pic>
      <p:pic>
        <p:nvPicPr>
          <p:cNvPr id="5" name="Obraz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1724" y="2145022"/>
            <a:ext cx="2481890" cy="1917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405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065212" y="304800"/>
            <a:ext cx="10058402" cy="724930"/>
          </a:xfrm>
        </p:spPr>
        <p:txBody>
          <a:bodyPr/>
          <a:lstStyle/>
          <a:p>
            <a:r>
              <a:rPr lang="pl-PL" dirty="0" smtClean="0">
                <a:latin typeface="Copperplate Gothic Light" panose="020E0507020206020404" pitchFamily="34" charset="0"/>
              </a:rPr>
              <a:t>Sylabus</a:t>
            </a:r>
            <a:endParaRPr lang="pl-PL" dirty="0">
              <a:latin typeface="Copperplate Gothic Light" panose="020E0507020206020404" pitchFamily="34" charset="0"/>
            </a:endParaRP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065214" y="1178011"/>
            <a:ext cx="10058400" cy="5255740"/>
          </a:xfrm>
        </p:spPr>
        <p:txBody>
          <a:bodyPr>
            <a:normAutofit fontScale="92500" lnSpcReduction="20000"/>
          </a:bodyPr>
          <a:lstStyle/>
          <a:p>
            <a:r>
              <a:rPr lang="pl-PL" dirty="0" smtClean="0">
                <a:solidFill>
                  <a:schemeClr val="tx2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Dozwolona jest </a:t>
            </a:r>
            <a:r>
              <a:rPr lang="pl-PL" u="sng" dirty="0" smtClean="0">
                <a:solidFill>
                  <a:schemeClr val="tx2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max</a:t>
            </a:r>
            <a:r>
              <a:rPr lang="pl-PL" dirty="0" smtClean="0">
                <a:solidFill>
                  <a:schemeClr val="tx2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 1 nieobecność (ale nie zwalnia ze znajomości materiału z zajęć)</a:t>
            </a:r>
          </a:p>
          <a:p>
            <a:r>
              <a:rPr lang="pl-PL" dirty="0" smtClean="0">
                <a:solidFill>
                  <a:schemeClr val="tx2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Na ostateczną ocenę będą składać się: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pl-PL" dirty="0" smtClean="0">
                <a:solidFill>
                  <a:schemeClr val="tx2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ocena z testu końcowego – </a:t>
            </a:r>
            <a:r>
              <a:rPr lang="pl-PL" b="1" dirty="0" smtClean="0">
                <a:solidFill>
                  <a:schemeClr val="tx2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35%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pl-PL" dirty="0" smtClean="0">
                <a:solidFill>
                  <a:schemeClr val="tx2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ocena z pracy końcowej (raport) – </a:t>
            </a:r>
            <a:r>
              <a:rPr lang="pl-PL" b="1" dirty="0" smtClean="0">
                <a:solidFill>
                  <a:schemeClr val="tx2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65%</a:t>
            </a:r>
          </a:p>
          <a:p>
            <a:r>
              <a:rPr lang="pl-PL" dirty="0" smtClean="0">
                <a:solidFill>
                  <a:schemeClr val="tx2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Wszystkie oceny cząstkowe będą liczone w procentach (tzn. podawał Wam będę informację, że Wasz wynik to 89%)</a:t>
            </a:r>
          </a:p>
          <a:p>
            <a:r>
              <a:rPr lang="pl-PL" dirty="0" smtClean="0">
                <a:solidFill>
                  <a:schemeClr val="tx2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Dopiero „na wyjściu” procenty te będą przeliczane na ocenę:</a:t>
            </a:r>
            <a:br>
              <a:rPr lang="pl-PL" dirty="0" smtClean="0">
                <a:solidFill>
                  <a:schemeClr val="tx2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</a:b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6  </a:t>
            </a:r>
            <a: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– 9</a:t>
            </a:r>
            <a:r>
              <a:rPr lang="pl-PL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%+</a:t>
            </a:r>
            <a:r>
              <a:rPr lang="pl-PL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pl-PL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5 </a:t>
            </a:r>
            <a: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– 8</a:t>
            </a:r>
            <a:r>
              <a:rPr lang="pl-PL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%-</a:t>
            </a:r>
            <a:r>
              <a:rPr lang="pl-PL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93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%</a:t>
            </a:r>
            <a:r>
              <a:rPr lang="pl-PL" sz="2600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pl-PL" sz="26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4,5 </a:t>
            </a:r>
            <a: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– 7</a:t>
            </a:r>
            <a:r>
              <a:rPr lang="pl-PL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  <a: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%-</a:t>
            </a:r>
            <a:r>
              <a:rPr lang="pl-PL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82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%</a:t>
            </a:r>
            <a:r>
              <a:rPr lang="pl-PL" sz="2600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pl-PL" sz="26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4 </a:t>
            </a:r>
            <a: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– 7</a:t>
            </a:r>
            <a:r>
              <a:rPr lang="pl-PL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%-7</a:t>
            </a:r>
            <a:r>
              <a:rPr lang="pl-PL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%</a:t>
            </a:r>
            <a:r>
              <a:rPr lang="pl-PL" sz="2600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pl-PL" sz="26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3,5 </a:t>
            </a:r>
            <a: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– 65%-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69%</a:t>
            </a:r>
            <a:r>
              <a:rPr lang="pl-PL" sz="2600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pl-PL" sz="26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3 </a:t>
            </a:r>
            <a: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– 60%-</a:t>
            </a: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64%</a:t>
            </a:r>
            <a:r>
              <a:rPr lang="pl-PL" sz="2600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pl-PL" sz="26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2 </a:t>
            </a:r>
            <a: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– </a:t>
            </a:r>
            <a:r>
              <a:rPr lang="en-US" sz="2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poniżej</a:t>
            </a:r>
            <a:r>
              <a:rPr lang="en-US" sz="2600" dirty="0">
                <a:latin typeface="Courier New" panose="02070309020205020404" pitchFamily="49" charset="0"/>
                <a:cs typeface="Courier New" panose="02070309020205020404" pitchFamily="49" charset="0"/>
              </a:rPr>
              <a:t> 60%</a:t>
            </a:r>
            <a:endParaRPr lang="pl-PL" sz="2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783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5374" y="1475509"/>
            <a:ext cx="5586897" cy="4194470"/>
          </a:xfrm>
          <a:prstGeom prst="rect">
            <a:avLst/>
          </a:prstGeom>
        </p:spPr>
      </p:pic>
      <p:sp>
        <p:nvSpPr>
          <p:cNvPr id="7" name="Tytuł 12"/>
          <p:cNvSpPr>
            <a:spLocks noGrp="1"/>
          </p:cNvSpPr>
          <p:nvPr>
            <p:ph type="title"/>
          </p:nvPr>
        </p:nvSpPr>
        <p:spPr>
          <a:xfrm>
            <a:off x="1065212" y="304800"/>
            <a:ext cx="10058402" cy="1219200"/>
          </a:xfrm>
        </p:spPr>
        <p:txBody>
          <a:bodyPr/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buNone/>
            </a:pPr>
            <a:r>
              <a:rPr lang="pl-PL" sz="3600" b="0" i="0" dirty="0" smtClean="0">
                <a:solidFill>
                  <a:srgbClr val="9A5315">
                    <a:lumMod val="50000"/>
                  </a:srgbClr>
                </a:solidFill>
                <a:latin typeface="Segoe Print"/>
                <a:ea typeface="+mj-ea"/>
                <a:cs typeface="+mj-cs"/>
              </a:rPr>
              <a:t>Nieco o analizie sygnału</a:t>
            </a:r>
            <a:endParaRPr lang="pl-PL" sz="3600" b="0" i="0" dirty="0">
              <a:solidFill>
                <a:srgbClr val="9A5315">
                  <a:lumMod val="50000"/>
                </a:srgbClr>
              </a:solidFill>
              <a:latin typeface="Segoe Prin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157868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Nature Illustration 16x9">
  <a:themeElements>
    <a:clrScheme name="Nature Illustration">
      <a:dk1>
        <a:srgbClr val="9A5315"/>
      </a:dk1>
      <a:lt1>
        <a:srgbClr val="FFFFFF"/>
      </a:lt1>
      <a:dk2>
        <a:srgbClr val="000000"/>
      </a:dk2>
      <a:lt2>
        <a:srgbClr val="D1E5F9"/>
      </a:lt2>
      <a:accent1>
        <a:srgbClr val="F3771A"/>
      </a:accent1>
      <a:accent2>
        <a:srgbClr val="8BBEF1"/>
      </a:accent2>
      <a:accent3>
        <a:srgbClr val="6DC025"/>
      </a:accent3>
      <a:accent4>
        <a:srgbClr val="9A5315"/>
      </a:accent4>
      <a:accent5>
        <a:srgbClr val="F1471F"/>
      </a:accent5>
      <a:accent6>
        <a:srgbClr val="DA6FDF"/>
      </a:accent6>
      <a:hlink>
        <a:srgbClr val="6DC025"/>
      </a:hlink>
      <a:folHlink>
        <a:srgbClr val="9A5315"/>
      </a:folHlink>
    </a:clrScheme>
    <a:fontScheme name="Segoe Print">
      <a:majorFont>
        <a:latin typeface="Segoe Print"/>
        <a:ea typeface=""/>
        <a:cs typeface=""/>
      </a:majorFont>
      <a:minorFont>
        <a:latin typeface="Segoe Prin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atureIllustration_16x9_TP103431353.potx" id="{24F8E3F1-1774-43C3-8BF7-EB5F3252CD12}" vid="{2EBCB38E-3108-4EA5-BFBA-E8DD4FAFAC20}"/>
    </a:ext>
  </a:extLst>
</a:theme>
</file>

<file path=ppt/theme/theme2.xml><?xml version="1.0" encoding="utf-8"?>
<a:theme xmlns:a="http://schemas.openxmlformats.org/drawingml/2006/main" name="Office Theme">
  <a:themeElements>
    <a:clrScheme name="Nature Illustration">
      <a:dk1>
        <a:srgbClr val="9A5315"/>
      </a:dk1>
      <a:lt1>
        <a:srgbClr val="FFFFFF"/>
      </a:lt1>
      <a:dk2>
        <a:srgbClr val="000000"/>
      </a:dk2>
      <a:lt2>
        <a:srgbClr val="D1E5F9"/>
      </a:lt2>
      <a:accent1>
        <a:srgbClr val="F3771A"/>
      </a:accent1>
      <a:accent2>
        <a:srgbClr val="8BBEF1"/>
      </a:accent2>
      <a:accent3>
        <a:srgbClr val="6DC025"/>
      </a:accent3>
      <a:accent4>
        <a:srgbClr val="9A5315"/>
      </a:accent4>
      <a:accent5>
        <a:srgbClr val="F1471F"/>
      </a:accent5>
      <a:accent6>
        <a:srgbClr val="DA6FDF"/>
      </a:accent6>
      <a:hlink>
        <a:srgbClr val="6DC025"/>
      </a:hlink>
      <a:folHlink>
        <a:srgbClr val="9A5315"/>
      </a:folHlink>
    </a:clrScheme>
    <a:fontScheme name="Segoe Print">
      <a:majorFont>
        <a:latin typeface="Segoe Print"/>
        <a:ea typeface=""/>
        <a:cs typeface=""/>
      </a:majorFont>
      <a:minorFont>
        <a:latin typeface="Segoe Prin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Nature Illustration">
      <a:dk1>
        <a:srgbClr val="9A5315"/>
      </a:dk1>
      <a:lt1>
        <a:srgbClr val="FFFFFF"/>
      </a:lt1>
      <a:dk2>
        <a:srgbClr val="000000"/>
      </a:dk2>
      <a:lt2>
        <a:srgbClr val="D1E5F9"/>
      </a:lt2>
      <a:accent1>
        <a:srgbClr val="F3771A"/>
      </a:accent1>
      <a:accent2>
        <a:srgbClr val="8BBEF1"/>
      </a:accent2>
      <a:accent3>
        <a:srgbClr val="6DC025"/>
      </a:accent3>
      <a:accent4>
        <a:srgbClr val="9A5315"/>
      </a:accent4>
      <a:accent5>
        <a:srgbClr val="F1471F"/>
      </a:accent5>
      <a:accent6>
        <a:srgbClr val="DA6FDF"/>
      </a:accent6>
      <a:hlink>
        <a:srgbClr val="6DC025"/>
      </a:hlink>
      <a:folHlink>
        <a:srgbClr val="9A5315"/>
      </a:folHlink>
    </a:clrScheme>
    <a:fontScheme name="Segoe Print">
      <a:majorFont>
        <a:latin typeface="Segoe Print"/>
        <a:ea typeface=""/>
        <a:cs typeface=""/>
      </a:majorFont>
      <a:minorFont>
        <a:latin typeface="Segoe Prin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2167F96A-C2ED-4D5B-8EFB-A18C6982D36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Kolorowa prezentacja natury, ilustrowany projekt poziomy (panoramiczny)</Template>
  <TotalTime>0</TotalTime>
  <Words>501</Words>
  <Application>Microsoft Office PowerPoint</Application>
  <PresentationFormat>Panoramiczny</PresentationFormat>
  <Paragraphs>68</Paragraphs>
  <Slides>18</Slides>
  <Notes>0</Notes>
  <HiddenSlides>0</HiddenSlides>
  <MMClips>0</MMClips>
  <ScaleCrop>false</ScaleCrop>
  <HeadingPairs>
    <vt:vector size="6" baseType="variant">
      <vt:variant>
        <vt:lpstr>Używane czcionki</vt:lpstr>
      </vt:variant>
      <vt:variant>
        <vt:i4>7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18</vt:i4>
      </vt:variant>
    </vt:vector>
  </HeadingPairs>
  <TitlesOfParts>
    <vt:vector size="26" baseType="lpstr">
      <vt:lpstr>Batang</vt:lpstr>
      <vt:lpstr>Arial</vt:lpstr>
      <vt:lpstr>Consolas</vt:lpstr>
      <vt:lpstr>Copperplate Gothic Light</vt:lpstr>
      <vt:lpstr>Courier New</vt:lpstr>
      <vt:lpstr>Segoe Print</vt:lpstr>
      <vt:lpstr>Wingdings</vt:lpstr>
      <vt:lpstr>Nature Illustration 16x9</vt:lpstr>
      <vt:lpstr>Rejestracja i analiza danych (elektrofizjologicznych)</vt:lpstr>
      <vt:lpstr>Co będzie na tych zajęciach</vt:lpstr>
      <vt:lpstr>Rejianada!</vt:lpstr>
      <vt:lpstr>Wprowadzenie</vt:lpstr>
      <vt:lpstr>Wprowadzenie</vt:lpstr>
      <vt:lpstr>GitHub</vt:lpstr>
      <vt:lpstr>Trudności</vt:lpstr>
      <vt:lpstr>Sylabus</vt:lpstr>
      <vt:lpstr>Nieco o analizie sygnału</vt:lpstr>
      <vt:lpstr>Prezentacja programu PowerPoint</vt:lpstr>
      <vt:lpstr>Nieco o analizie sygnału</vt:lpstr>
      <vt:lpstr>Nieco o analizie sygnału</vt:lpstr>
      <vt:lpstr>Podstawowe kroki</vt:lpstr>
      <vt:lpstr>Trud analizy</vt:lpstr>
      <vt:lpstr>Radość zwycięstwa</vt:lpstr>
      <vt:lpstr>Wyniesiecie z tych zajęć niebłahe moce</vt:lpstr>
      <vt:lpstr>Matlab</vt:lpstr>
      <vt:lpstr>Matlab shell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2013-10-06T17:45:17Z</dcterms:created>
  <dcterms:modified xsi:type="dcterms:W3CDTF">2015-04-17T08:27:02Z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TC034313779991</vt:lpwstr>
  </property>
</Properties>
</file>